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6" r:id="rId3"/>
    <p:sldId id="257" r:id="rId4"/>
    <p:sldId id="259" r:id="rId5"/>
    <p:sldId id="260" r:id="rId6"/>
    <p:sldId id="262" r:id="rId7"/>
    <p:sldId id="261" r:id="rId8"/>
    <p:sldId id="264" r:id="rId9"/>
    <p:sldId id="266" r:id="rId10"/>
    <p:sldId id="265" r:id="rId11"/>
    <p:sldId id="263" r:id="rId12"/>
    <p:sldId id="258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8B345-BE87-4964-967D-EB8C8DAD36E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F09C95-DC19-45A7-99F9-BFB8EBDD903D}">
      <dgm:prSet phldrT="[Text]" custT="1"/>
      <dgm:spPr/>
      <dgm:t>
        <a:bodyPr/>
        <a:lstStyle/>
        <a:p>
          <a:r>
            <a:rPr lang="en-IN" sz="1400" dirty="0"/>
            <a:t>Department</a:t>
          </a:r>
          <a:endParaRPr lang="en-US" sz="1400" dirty="0"/>
        </a:p>
      </dgm:t>
    </dgm:pt>
    <dgm:pt modelId="{57B92548-99D7-4D94-BA30-971FD0DF7CFA}" type="parTrans" cxnId="{CEB955D2-4E94-48DA-8617-C5C01966A30E}">
      <dgm:prSet/>
      <dgm:spPr/>
      <dgm:t>
        <a:bodyPr/>
        <a:lstStyle/>
        <a:p>
          <a:endParaRPr lang="en-US"/>
        </a:p>
      </dgm:t>
    </dgm:pt>
    <dgm:pt modelId="{1E28D248-13B7-4459-8002-FAC8BA7638CB}" type="sibTrans" cxnId="{CEB955D2-4E94-48DA-8617-C5C01966A30E}">
      <dgm:prSet/>
      <dgm:spPr/>
      <dgm:t>
        <a:bodyPr/>
        <a:lstStyle/>
        <a:p>
          <a:endParaRPr lang="en-US"/>
        </a:p>
      </dgm:t>
    </dgm:pt>
    <dgm:pt modelId="{62A12884-4307-4C98-9D05-05D078244564}">
      <dgm:prSet phldrT="[Text]" custT="1"/>
      <dgm:spPr/>
      <dgm:t>
        <a:bodyPr/>
        <a:lstStyle/>
        <a:p>
          <a:r>
            <a:rPr lang="en-US" sz="1400" b="0" i="0" dirty="0"/>
            <a:t>Human Resources</a:t>
          </a:r>
          <a:endParaRPr lang="en-US" sz="1400" dirty="0"/>
        </a:p>
      </dgm:t>
    </dgm:pt>
    <dgm:pt modelId="{B5A803F8-1129-42EC-8EB2-D21AC4640FA5}" type="parTrans" cxnId="{57F03A83-DDEB-4469-8855-11F173607095}">
      <dgm:prSet/>
      <dgm:spPr/>
      <dgm:t>
        <a:bodyPr/>
        <a:lstStyle/>
        <a:p>
          <a:endParaRPr lang="en-US"/>
        </a:p>
      </dgm:t>
    </dgm:pt>
    <dgm:pt modelId="{827E5470-0FF5-42E8-83C9-5C6E7F8AFB5A}" type="sibTrans" cxnId="{57F03A83-DDEB-4469-8855-11F173607095}">
      <dgm:prSet/>
      <dgm:spPr/>
      <dgm:t>
        <a:bodyPr/>
        <a:lstStyle/>
        <a:p>
          <a:endParaRPr lang="en-US"/>
        </a:p>
      </dgm:t>
    </dgm:pt>
    <dgm:pt modelId="{693F7729-BB60-487C-A534-EB75D426C229}">
      <dgm:prSet phldrT="[Text]" custT="1"/>
      <dgm:spPr/>
      <dgm:t>
        <a:bodyPr/>
        <a:lstStyle/>
        <a:p>
          <a:r>
            <a:rPr lang="en-US" sz="1400" b="0" i="0" dirty="0"/>
            <a:t>Research &amp; Development</a:t>
          </a:r>
          <a:endParaRPr lang="en-US" sz="1400" dirty="0"/>
        </a:p>
      </dgm:t>
    </dgm:pt>
    <dgm:pt modelId="{149E9EC0-BD17-404A-B39A-6249DA01B08C}" type="parTrans" cxnId="{FFCAD604-8D34-43FA-BDA3-DF5DA5BE91AE}">
      <dgm:prSet/>
      <dgm:spPr/>
      <dgm:t>
        <a:bodyPr/>
        <a:lstStyle/>
        <a:p>
          <a:endParaRPr lang="en-US"/>
        </a:p>
      </dgm:t>
    </dgm:pt>
    <dgm:pt modelId="{7BA2D5B8-5C66-449C-A7C9-825C23CDDB6E}" type="sibTrans" cxnId="{FFCAD604-8D34-43FA-BDA3-DF5DA5BE91AE}">
      <dgm:prSet/>
      <dgm:spPr/>
      <dgm:t>
        <a:bodyPr/>
        <a:lstStyle/>
        <a:p>
          <a:endParaRPr lang="en-US"/>
        </a:p>
      </dgm:t>
    </dgm:pt>
    <dgm:pt modelId="{841101ED-2F61-4F86-9CCA-28DC73B23BC0}">
      <dgm:prSet phldrT="[Text]" custT="1"/>
      <dgm:spPr/>
      <dgm:t>
        <a:bodyPr/>
        <a:lstStyle/>
        <a:p>
          <a:r>
            <a:rPr lang="en-US" sz="1400" b="0" i="0" dirty="0"/>
            <a:t>Education</a:t>
          </a:r>
        </a:p>
        <a:p>
          <a:r>
            <a:rPr lang="en-US" sz="1400" b="0" i="0" dirty="0"/>
            <a:t>Field</a:t>
          </a:r>
          <a:endParaRPr lang="en-US" sz="1400" dirty="0"/>
        </a:p>
      </dgm:t>
    </dgm:pt>
    <dgm:pt modelId="{6660C7C1-B8FF-4E7A-BE38-C1C79A4985B6}" type="parTrans" cxnId="{04661D4C-E052-422B-96F1-A938BAC39FC6}">
      <dgm:prSet/>
      <dgm:spPr/>
      <dgm:t>
        <a:bodyPr/>
        <a:lstStyle/>
        <a:p>
          <a:endParaRPr lang="en-US"/>
        </a:p>
      </dgm:t>
    </dgm:pt>
    <dgm:pt modelId="{4EDAA77D-B69F-4393-9697-A0A5502FCDB8}" type="sibTrans" cxnId="{04661D4C-E052-422B-96F1-A938BAC39FC6}">
      <dgm:prSet/>
      <dgm:spPr/>
      <dgm:t>
        <a:bodyPr/>
        <a:lstStyle/>
        <a:p>
          <a:endParaRPr lang="en-US"/>
        </a:p>
      </dgm:t>
    </dgm:pt>
    <dgm:pt modelId="{87E98167-026D-4F59-902E-4FA801BF3D50}">
      <dgm:prSet phldrT="[Text]" custT="1"/>
      <dgm:spPr/>
      <dgm:t>
        <a:bodyPr/>
        <a:lstStyle/>
        <a:p>
          <a:r>
            <a:rPr lang="en-US" sz="1400" b="0" i="0" dirty="0"/>
            <a:t>Human Resources</a:t>
          </a:r>
          <a:endParaRPr lang="en-US" sz="1400" dirty="0"/>
        </a:p>
      </dgm:t>
    </dgm:pt>
    <dgm:pt modelId="{E99FBB6C-6789-4ACC-815C-1EE3D6604FF4}" type="parTrans" cxnId="{45E791A6-F5B1-41D9-BA43-C4DFC7DFAFB5}">
      <dgm:prSet/>
      <dgm:spPr/>
      <dgm:t>
        <a:bodyPr/>
        <a:lstStyle/>
        <a:p>
          <a:endParaRPr lang="en-US"/>
        </a:p>
      </dgm:t>
    </dgm:pt>
    <dgm:pt modelId="{35B0A181-B15B-4DC2-A134-5BEC9F3554EE}" type="sibTrans" cxnId="{45E791A6-F5B1-41D9-BA43-C4DFC7DFAFB5}">
      <dgm:prSet/>
      <dgm:spPr/>
      <dgm:t>
        <a:bodyPr/>
        <a:lstStyle/>
        <a:p>
          <a:endParaRPr lang="en-US"/>
        </a:p>
      </dgm:t>
    </dgm:pt>
    <dgm:pt modelId="{9031686E-680C-4513-837B-819D20828B73}">
      <dgm:prSet phldrT="[Text]" custT="1"/>
      <dgm:spPr/>
      <dgm:t>
        <a:bodyPr/>
        <a:lstStyle/>
        <a:p>
          <a:r>
            <a:rPr lang="en-US" sz="1400" b="0" i="0" dirty="0"/>
            <a:t>Life Sciences</a:t>
          </a:r>
          <a:endParaRPr lang="en-US" sz="1400" dirty="0"/>
        </a:p>
      </dgm:t>
    </dgm:pt>
    <dgm:pt modelId="{3CC5649F-9F54-4339-B5B3-2730BA3FC311}" type="parTrans" cxnId="{9A41146A-F31D-4812-BD40-8DC5ABC585DF}">
      <dgm:prSet/>
      <dgm:spPr/>
      <dgm:t>
        <a:bodyPr/>
        <a:lstStyle/>
        <a:p>
          <a:endParaRPr lang="en-US"/>
        </a:p>
      </dgm:t>
    </dgm:pt>
    <dgm:pt modelId="{344218AD-BE22-4FEB-9399-6BC0C5727B3F}" type="sibTrans" cxnId="{9A41146A-F31D-4812-BD40-8DC5ABC585DF}">
      <dgm:prSet/>
      <dgm:spPr/>
      <dgm:t>
        <a:bodyPr/>
        <a:lstStyle/>
        <a:p>
          <a:endParaRPr lang="en-US"/>
        </a:p>
      </dgm:t>
    </dgm:pt>
    <dgm:pt modelId="{35869ABF-13BB-48E6-9ECC-45601EA8695F}">
      <dgm:prSet phldrT="[Text]" custT="1"/>
      <dgm:spPr/>
      <dgm:t>
        <a:bodyPr/>
        <a:lstStyle/>
        <a:p>
          <a:r>
            <a:rPr lang="en-US" sz="1400" b="0" i="0" dirty="0"/>
            <a:t>Job</a:t>
          </a:r>
        </a:p>
        <a:p>
          <a:r>
            <a:rPr lang="en-US" sz="1400" b="0" i="0" dirty="0"/>
            <a:t>Role</a:t>
          </a:r>
          <a:endParaRPr lang="en-US" sz="1400" dirty="0"/>
        </a:p>
      </dgm:t>
    </dgm:pt>
    <dgm:pt modelId="{6E4C8270-2A05-49BD-82B6-0104CDA98448}" type="parTrans" cxnId="{03AE0C43-7DFD-416E-B2CE-4C6FD949E023}">
      <dgm:prSet/>
      <dgm:spPr/>
      <dgm:t>
        <a:bodyPr/>
        <a:lstStyle/>
        <a:p>
          <a:endParaRPr lang="en-US"/>
        </a:p>
      </dgm:t>
    </dgm:pt>
    <dgm:pt modelId="{394C6123-6C4B-4AC6-BD47-EDDBBF8B68E7}" type="sibTrans" cxnId="{03AE0C43-7DFD-416E-B2CE-4C6FD949E023}">
      <dgm:prSet/>
      <dgm:spPr/>
      <dgm:t>
        <a:bodyPr/>
        <a:lstStyle/>
        <a:p>
          <a:endParaRPr lang="en-US"/>
        </a:p>
      </dgm:t>
    </dgm:pt>
    <dgm:pt modelId="{70AAF002-6A13-4668-BF8D-413475AB829B}">
      <dgm:prSet phldrT="[Text]" custT="1"/>
      <dgm:spPr/>
      <dgm:t>
        <a:bodyPr/>
        <a:lstStyle/>
        <a:p>
          <a:r>
            <a:rPr lang="en-US" sz="1400" b="0" i="0" dirty="0"/>
            <a:t>Healthcare Representative</a:t>
          </a:r>
          <a:endParaRPr lang="en-US" sz="1400" dirty="0"/>
        </a:p>
      </dgm:t>
    </dgm:pt>
    <dgm:pt modelId="{71D05410-6914-4A13-959B-1198970BA597}" type="parTrans" cxnId="{DEA0931C-9E50-4435-A73E-BA260BB071DA}">
      <dgm:prSet/>
      <dgm:spPr/>
      <dgm:t>
        <a:bodyPr/>
        <a:lstStyle/>
        <a:p>
          <a:endParaRPr lang="en-US"/>
        </a:p>
      </dgm:t>
    </dgm:pt>
    <dgm:pt modelId="{5A547A16-FB2D-4835-A812-081888A5E6C5}" type="sibTrans" cxnId="{DEA0931C-9E50-4435-A73E-BA260BB071DA}">
      <dgm:prSet/>
      <dgm:spPr/>
      <dgm:t>
        <a:bodyPr/>
        <a:lstStyle/>
        <a:p>
          <a:endParaRPr lang="en-US"/>
        </a:p>
      </dgm:t>
    </dgm:pt>
    <dgm:pt modelId="{53EF68F9-1BD6-4FA3-9CBC-92B223194931}">
      <dgm:prSet phldrT="[Text]" custT="1"/>
      <dgm:spPr/>
      <dgm:t>
        <a:bodyPr/>
        <a:lstStyle/>
        <a:p>
          <a:r>
            <a:rPr lang="en-US" sz="1400" b="0" i="0" dirty="0"/>
            <a:t>Human Resources</a:t>
          </a:r>
          <a:endParaRPr lang="en-US" sz="1400" dirty="0"/>
        </a:p>
      </dgm:t>
    </dgm:pt>
    <dgm:pt modelId="{DB9DCEF9-53FD-42C5-9681-AFB82DF523E6}" type="parTrans" cxnId="{59490DD0-8349-4DF7-B8D6-4FF824E3DD38}">
      <dgm:prSet/>
      <dgm:spPr/>
      <dgm:t>
        <a:bodyPr/>
        <a:lstStyle/>
        <a:p>
          <a:endParaRPr lang="en-US"/>
        </a:p>
      </dgm:t>
    </dgm:pt>
    <dgm:pt modelId="{E3BD88F2-DA0E-4A6A-8042-48D2E9DA803D}" type="sibTrans" cxnId="{59490DD0-8349-4DF7-B8D6-4FF824E3DD38}">
      <dgm:prSet/>
      <dgm:spPr/>
      <dgm:t>
        <a:bodyPr/>
        <a:lstStyle/>
        <a:p>
          <a:endParaRPr lang="en-US"/>
        </a:p>
      </dgm:t>
    </dgm:pt>
    <dgm:pt modelId="{2BBA9636-4586-4675-91F7-21BD1588CCB2}">
      <dgm:prSet phldrT="[Text]" custT="1"/>
      <dgm:spPr/>
      <dgm:t>
        <a:bodyPr/>
        <a:lstStyle/>
        <a:p>
          <a:r>
            <a:rPr lang="en-US" sz="1400" b="0" i="0" dirty="0"/>
            <a:t>Sales</a:t>
          </a:r>
          <a:endParaRPr lang="en-US" sz="1400" dirty="0"/>
        </a:p>
      </dgm:t>
    </dgm:pt>
    <dgm:pt modelId="{29A5B2F3-8FDA-4322-A817-FFC39E32B19F}" type="parTrans" cxnId="{C8126076-EFC8-480D-AC35-99FB2976CD10}">
      <dgm:prSet/>
      <dgm:spPr/>
      <dgm:t>
        <a:bodyPr/>
        <a:lstStyle/>
        <a:p>
          <a:endParaRPr lang="en-US"/>
        </a:p>
      </dgm:t>
    </dgm:pt>
    <dgm:pt modelId="{AB57C18F-D983-41FD-8467-33848D00E54C}" type="sibTrans" cxnId="{C8126076-EFC8-480D-AC35-99FB2976CD10}">
      <dgm:prSet/>
      <dgm:spPr/>
      <dgm:t>
        <a:bodyPr/>
        <a:lstStyle/>
        <a:p>
          <a:endParaRPr lang="en-US"/>
        </a:p>
      </dgm:t>
    </dgm:pt>
    <dgm:pt modelId="{CD0633F3-9542-4408-910C-45599796A253}">
      <dgm:prSet phldrT="[Text]" custT="1"/>
      <dgm:spPr/>
      <dgm:t>
        <a:bodyPr/>
        <a:lstStyle/>
        <a:p>
          <a:r>
            <a:rPr lang="en-US" sz="1400" b="0" i="0" dirty="0"/>
            <a:t>Marketing</a:t>
          </a:r>
          <a:endParaRPr lang="en-US" sz="1400" dirty="0"/>
        </a:p>
      </dgm:t>
    </dgm:pt>
    <dgm:pt modelId="{94591742-3FF7-4194-8F95-A8CCA3602B52}" type="parTrans" cxnId="{104DF7A0-54A7-44CF-A01E-CF4B27707A49}">
      <dgm:prSet/>
      <dgm:spPr/>
      <dgm:t>
        <a:bodyPr/>
        <a:lstStyle/>
        <a:p>
          <a:endParaRPr lang="en-US"/>
        </a:p>
      </dgm:t>
    </dgm:pt>
    <dgm:pt modelId="{DB3758BF-BB9F-44DD-BACA-8AB29C704C58}" type="sibTrans" cxnId="{104DF7A0-54A7-44CF-A01E-CF4B27707A49}">
      <dgm:prSet/>
      <dgm:spPr/>
      <dgm:t>
        <a:bodyPr/>
        <a:lstStyle/>
        <a:p>
          <a:endParaRPr lang="en-US"/>
        </a:p>
      </dgm:t>
    </dgm:pt>
    <dgm:pt modelId="{50A9BE6F-0FB7-4951-8466-38B5679EED30}">
      <dgm:prSet phldrT="[Text]" custT="1"/>
      <dgm:spPr/>
      <dgm:t>
        <a:bodyPr/>
        <a:lstStyle/>
        <a:p>
          <a:r>
            <a:rPr lang="en-US" sz="1400" b="0" i="0"/>
            <a:t>Medical</a:t>
          </a:r>
          <a:endParaRPr lang="en-US" sz="1400" dirty="0"/>
        </a:p>
      </dgm:t>
    </dgm:pt>
    <dgm:pt modelId="{974681FF-52F5-42EE-8D48-4F5086BBDDA7}" type="parTrans" cxnId="{68A44170-9545-4BA2-BD17-C9F7D9773D87}">
      <dgm:prSet/>
      <dgm:spPr/>
      <dgm:t>
        <a:bodyPr/>
        <a:lstStyle/>
        <a:p>
          <a:endParaRPr lang="en-US"/>
        </a:p>
      </dgm:t>
    </dgm:pt>
    <dgm:pt modelId="{9A4EBF62-8742-498D-8ED0-9549BE634B3D}" type="sibTrans" cxnId="{68A44170-9545-4BA2-BD17-C9F7D9773D87}">
      <dgm:prSet/>
      <dgm:spPr/>
      <dgm:t>
        <a:bodyPr/>
        <a:lstStyle/>
        <a:p>
          <a:endParaRPr lang="en-US"/>
        </a:p>
      </dgm:t>
    </dgm:pt>
    <dgm:pt modelId="{C36B8491-179A-4FB7-85D2-04EE105B88D4}">
      <dgm:prSet phldrT="[Text]" custT="1"/>
      <dgm:spPr/>
      <dgm:t>
        <a:bodyPr/>
        <a:lstStyle/>
        <a:p>
          <a:r>
            <a:rPr lang="en-US" sz="1400" b="0" i="0"/>
            <a:t>Other</a:t>
          </a:r>
          <a:endParaRPr lang="en-US" sz="1400" dirty="0"/>
        </a:p>
      </dgm:t>
    </dgm:pt>
    <dgm:pt modelId="{9DEC9D8B-D3B4-498A-A49E-9C2F85016F2F}" type="parTrans" cxnId="{863BD6FB-5E46-43E4-8E07-ECC9BB2B3B24}">
      <dgm:prSet/>
      <dgm:spPr/>
      <dgm:t>
        <a:bodyPr/>
        <a:lstStyle/>
        <a:p>
          <a:endParaRPr lang="en-US"/>
        </a:p>
      </dgm:t>
    </dgm:pt>
    <dgm:pt modelId="{5DDDB592-13ED-4075-8075-01F10642E392}" type="sibTrans" cxnId="{863BD6FB-5E46-43E4-8E07-ECC9BB2B3B24}">
      <dgm:prSet/>
      <dgm:spPr/>
      <dgm:t>
        <a:bodyPr/>
        <a:lstStyle/>
        <a:p>
          <a:endParaRPr lang="en-US"/>
        </a:p>
      </dgm:t>
    </dgm:pt>
    <dgm:pt modelId="{AC838265-EAA7-42A9-B7D5-8E8A417E1193}">
      <dgm:prSet phldrT="[Text]" custT="1"/>
      <dgm:spPr/>
      <dgm:t>
        <a:bodyPr/>
        <a:lstStyle/>
        <a:p>
          <a:r>
            <a:rPr lang="en-US" sz="1400" b="0" i="0" dirty="0"/>
            <a:t>Laboratory Technician</a:t>
          </a:r>
          <a:endParaRPr lang="en-US" sz="1400" dirty="0"/>
        </a:p>
      </dgm:t>
    </dgm:pt>
    <dgm:pt modelId="{4D47542A-37CB-41B4-9814-AF18FBB7C84D}" type="parTrans" cxnId="{17D0F4B5-C450-4437-A290-67E90216A23E}">
      <dgm:prSet/>
      <dgm:spPr/>
      <dgm:t>
        <a:bodyPr/>
        <a:lstStyle/>
        <a:p>
          <a:endParaRPr lang="en-US"/>
        </a:p>
      </dgm:t>
    </dgm:pt>
    <dgm:pt modelId="{4D04638D-F173-4091-A67B-2B82829D9561}" type="sibTrans" cxnId="{17D0F4B5-C450-4437-A290-67E90216A23E}">
      <dgm:prSet/>
      <dgm:spPr/>
      <dgm:t>
        <a:bodyPr/>
        <a:lstStyle/>
        <a:p>
          <a:endParaRPr lang="en-US"/>
        </a:p>
      </dgm:t>
    </dgm:pt>
    <dgm:pt modelId="{B70DE541-5E74-4213-BA68-948EAD28B7DA}">
      <dgm:prSet phldrT="[Text]" custT="1"/>
      <dgm:spPr/>
      <dgm:t>
        <a:bodyPr/>
        <a:lstStyle/>
        <a:p>
          <a:r>
            <a:rPr lang="en-US" sz="1400" b="0" i="0"/>
            <a:t>Manager</a:t>
          </a:r>
          <a:endParaRPr lang="en-US" sz="1400" dirty="0"/>
        </a:p>
      </dgm:t>
    </dgm:pt>
    <dgm:pt modelId="{F3E243FE-6531-4149-91CF-C47DD1D973EE}" type="parTrans" cxnId="{5FCEE5FA-2738-4AC4-B626-38C36C11BCC3}">
      <dgm:prSet/>
      <dgm:spPr/>
      <dgm:t>
        <a:bodyPr/>
        <a:lstStyle/>
        <a:p>
          <a:endParaRPr lang="en-US"/>
        </a:p>
      </dgm:t>
    </dgm:pt>
    <dgm:pt modelId="{9A8EB2D4-5C30-46FC-A58F-BA61FF814DDE}" type="sibTrans" cxnId="{5FCEE5FA-2738-4AC4-B626-38C36C11BCC3}">
      <dgm:prSet/>
      <dgm:spPr/>
      <dgm:t>
        <a:bodyPr/>
        <a:lstStyle/>
        <a:p>
          <a:endParaRPr lang="en-US"/>
        </a:p>
      </dgm:t>
    </dgm:pt>
    <dgm:pt modelId="{D4D9CFE9-9694-4198-A63B-1833FED441F1}">
      <dgm:prSet phldrT="[Text]" custT="1"/>
      <dgm:spPr/>
      <dgm:t>
        <a:bodyPr/>
        <a:lstStyle/>
        <a:p>
          <a:r>
            <a:rPr lang="en-US" sz="1400" b="0" i="0"/>
            <a:t>Manufacturing Director</a:t>
          </a:r>
          <a:endParaRPr lang="en-US" sz="1400" dirty="0"/>
        </a:p>
      </dgm:t>
    </dgm:pt>
    <dgm:pt modelId="{8D8B2E58-0F8F-4997-8000-BCAC066D9301}" type="parTrans" cxnId="{12D62A6C-938E-47FE-BF75-2849473DB846}">
      <dgm:prSet/>
      <dgm:spPr/>
      <dgm:t>
        <a:bodyPr/>
        <a:lstStyle/>
        <a:p>
          <a:endParaRPr lang="en-US"/>
        </a:p>
      </dgm:t>
    </dgm:pt>
    <dgm:pt modelId="{9F559A12-8348-4637-963C-1F3D7E91AC46}" type="sibTrans" cxnId="{12D62A6C-938E-47FE-BF75-2849473DB846}">
      <dgm:prSet/>
      <dgm:spPr/>
      <dgm:t>
        <a:bodyPr/>
        <a:lstStyle/>
        <a:p>
          <a:endParaRPr lang="en-US"/>
        </a:p>
      </dgm:t>
    </dgm:pt>
    <dgm:pt modelId="{80D87AEA-D681-4583-9DB8-F3FECB533181}">
      <dgm:prSet phldrT="[Text]" custT="1"/>
      <dgm:spPr/>
      <dgm:t>
        <a:bodyPr/>
        <a:lstStyle/>
        <a:p>
          <a:r>
            <a:rPr lang="en-US" sz="1400" b="0" i="0"/>
            <a:t>Research Director</a:t>
          </a:r>
          <a:endParaRPr lang="en-US" sz="1400" dirty="0"/>
        </a:p>
      </dgm:t>
    </dgm:pt>
    <dgm:pt modelId="{788B960B-2FB4-4FDE-8A99-BABCD0016852}" type="parTrans" cxnId="{B6F3ACF2-DD0E-43F8-87A9-787A4FB5109A}">
      <dgm:prSet/>
      <dgm:spPr/>
      <dgm:t>
        <a:bodyPr/>
        <a:lstStyle/>
        <a:p>
          <a:endParaRPr lang="en-US"/>
        </a:p>
      </dgm:t>
    </dgm:pt>
    <dgm:pt modelId="{D5B657E7-AF0E-444F-8533-449AE3908A2B}" type="sibTrans" cxnId="{B6F3ACF2-DD0E-43F8-87A9-787A4FB5109A}">
      <dgm:prSet/>
      <dgm:spPr/>
      <dgm:t>
        <a:bodyPr/>
        <a:lstStyle/>
        <a:p>
          <a:endParaRPr lang="en-US"/>
        </a:p>
      </dgm:t>
    </dgm:pt>
    <dgm:pt modelId="{F5B5063E-3662-4D0B-AD8E-582AB44C39A1}">
      <dgm:prSet phldrT="[Text]" custT="1"/>
      <dgm:spPr/>
      <dgm:t>
        <a:bodyPr/>
        <a:lstStyle/>
        <a:p>
          <a:r>
            <a:rPr lang="en-IN" sz="1400" dirty="0"/>
            <a:t>And more..</a:t>
          </a:r>
          <a:endParaRPr lang="en-US" sz="1400" dirty="0"/>
        </a:p>
      </dgm:t>
    </dgm:pt>
    <dgm:pt modelId="{3EF57A40-E271-4BB9-8FA8-910342F626A0}" type="parTrans" cxnId="{42861747-C962-464A-B79D-F9BE672FE67C}">
      <dgm:prSet/>
      <dgm:spPr/>
      <dgm:t>
        <a:bodyPr/>
        <a:lstStyle/>
        <a:p>
          <a:endParaRPr lang="en-US"/>
        </a:p>
      </dgm:t>
    </dgm:pt>
    <dgm:pt modelId="{77819111-AD18-414C-8BB8-1ACBBD6EC230}" type="sibTrans" cxnId="{42861747-C962-464A-B79D-F9BE672FE67C}">
      <dgm:prSet/>
      <dgm:spPr/>
      <dgm:t>
        <a:bodyPr/>
        <a:lstStyle/>
        <a:p>
          <a:endParaRPr lang="en-US"/>
        </a:p>
      </dgm:t>
    </dgm:pt>
    <dgm:pt modelId="{0DBC9AD0-C872-4A3D-AFAC-01AED06BBF83}">
      <dgm:prSet phldrT="[Text]" custT="1"/>
      <dgm:spPr/>
      <dgm:t>
        <a:bodyPr/>
        <a:lstStyle/>
        <a:p>
          <a:r>
            <a:rPr lang="en-US" sz="1400" b="0" i="0" dirty="0"/>
            <a:t>Personal Details</a:t>
          </a:r>
          <a:endParaRPr lang="en-US" sz="1400" dirty="0"/>
        </a:p>
      </dgm:t>
    </dgm:pt>
    <dgm:pt modelId="{40C66CDF-D212-4FE2-82C8-1D141E95D5C5}" type="parTrans" cxnId="{359CAACA-B9B1-4C86-8149-E4EE0EC05C22}">
      <dgm:prSet/>
      <dgm:spPr/>
      <dgm:t>
        <a:bodyPr/>
        <a:lstStyle/>
        <a:p>
          <a:endParaRPr lang="en-US"/>
        </a:p>
      </dgm:t>
    </dgm:pt>
    <dgm:pt modelId="{950652AD-FA6B-49C1-8600-EFC25E622737}" type="sibTrans" cxnId="{359CAACA-B9B1-4C86-8149-E4EE0EC05C22}">
      <dgm:prSet/>
      <dgm:spPr/>
      <dgm:t>
        <a:bodyPr/>
        <a:lstStyle/>
        <a:p>
          <a:endParaRPr lang="en-US"/>
        </a:p>
      </dgm:t>
    </dgm:pt>
    <dgm:pt modelId="{732FB47F-8CED-4BB8-AF4D-DE7784622DAD}">
      <dgm:prSet phldrT="[Text]" custT="1"/>
      <dgm:spPr/>
      <dgm:t>
        <a:bodyPr/>
        <a:lstStyle/>
        <a:p>
          <a:r>
            <a:rPr lang="en-IN" sz="1400" dirty="0"/>
            <a:t>Gender</a:t>
          </a:r>
          <a:endParaRPr lang="en-US" sz="1400" dirty="0"/>
        </a:p>
      </dgm:t>
    </dgm:pt>
    <dgm:pt modelId="{F77DB406-2861-449A-B9B3-B2D5604AF582}" type="parTrans" cxnId="{DBC3B73A-D8F4-4A87-A53F-B1CF0A82D5F7}">
      <dgm:prSet/>
      <dgm:spPr/>
      <dgm:t>
        <a:bodyPr/>
        <a:lstStyle/>
        <a:p>
          <a:endParaRPr lang="en-US"/>
        </a:p>
      </dgm:t>
    </dgm:pt>
    <dgm:pt modelId="{63F2C9C2-43CA-4AA2-B68F-C5758B810FF3}" type="sibTrans" cxnId="{DBC3B73A-D8F4-4A87-A53F-B1CF0A82D5F7}">
      <dgm:prSet/>
      <dgm:spPr/>
      <dgm:t>
        <a:bodyPr/>
        <a:lstStyle/>
        <a:p>
          <a:endParaRPr lang="en-US"/>
        </a:p>
      </dgm:t>
    </dgm:pt>
    <dgm:pt modelId="{E956EB96-21A2-4269-9FAE-26360983BB45}">
      <dgm:prSet phldrT="[Text]" custT="1"/>
      <dgm:spPr/>
      <dgm:t>
        <a:bodyPr/>
        <a:lstStyle/>
        <a:p>
          <a:r>
            <a:rPr lang="en-US" sz="1400" b="0" i="0" dirty="0"/>
            <a:t>Age</a:t>
          </a:r>
          <a:endParaRPr lang="en-US" sz="1400" dirty="0"/>
        </a:p>
      </dgm:t>
    </dgm:pt>
    <dgm:pt modelId="{366B2CA4-F2B7-479B-A540-4C7F85F55568}" type="parTrans" cxnId="{4AEB4B1E-21E6-43D3-8D47-BAB2FC48715C}">
      <dgm:prSet/>
      <dgm:spPr/>
      <dgm:t>
        <a:bodyPr/>
        <a:lstStyle/>
        <a:p>
          <a:endParaRPr lang="en-US"/>
        </a:p>
      </dgm:t>
    </dgm:pt>
    <dgm:pt modelId="{58435BED-5410-4420-A3B9-1C4F5BD47B86}" type="sibTrans" cxnId="{4AEB4B1E-21E6-43D3-8D47-BAB2FC48715C}">
      <dgm:prSet/>
      <dgm:spPr/>
      <dgm:t>
        <a:bodyPr/>
        <a:lstStyle/>
        <a:p>
          <a:endParaRPr lang="en-US"/>
        </a:p>
      </dgm:t>
    </dgm:pt>
    <dgm:pt modelId="{B52F72ED-3609-4C42-9532-06E9CA892577}">
      <dgm:prSet phldrT="[Text]" custT="1"/>
      <dgm:spPr/>
      <dgm:t>
        <a:bodyPr/>
        <a:lstStyle/>
        <a:p>
          <a:r>
            <a:rPr lang="en-IN" sz="1400" dirty="0"/>
            <a:t>Marital Status</a:t>
          </a:r>
          <a:endParaRPr lang="en-US" sz="1400" dirty="0"/>
        </a:p>
      </dgm:t>
    </dgm:pt>
    <dgm:pt modelId="{9267371B-8C73-4607-AFA4-1AAF3810DEC2}" type="parTrans" cxnId="{4598AFB3-8718-4A0D-A8FA-A0E931892125}">
      <dgm:prSet/>
      <dgm:spPr/>
      <dgm:t>
        <a:bodyPr/>
        <a:lstStyle/>
        <a:p>
          <a:endParaRPr lang="en-US"/>
        </a:p>
      </dgm:t>
    </dgm:pt>
    <dgm:pt modelId="{3E7AF776-29C8-4366-8596-3B5F8835991C}" type="sibTrans" cxnId="{4598AFB3-8718-4A0D-A8FA-A0E931892125}">
      <dgm:prSet/>
      <dgm:spPr/>
      <dgm:t>
        <a:bodyPr/>
        <a:lstStyle/>
        <a:p>
          <a:endParaRPr lang="en-US"/>
        </a:p>
      </dgm:t>
    </dgm:pt>
    <dgm:pt modelId="{786B3707-44ED-4AE3-81BC-7AE3174C6C0F}" type="pres">
      <dgm:prSet presAssocID="{9818B345-BE87-4964-967D-EB8C8DAD36E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5337054-7BF9-4A60-9264-3388C9427BCD}" type="pres">
      <dgm:prSet presAssocID="{9818B345-BE87-4964-967D-EB8C8DAD36EA}" presName="cycle" presStyleCnt="0"/>
      <dgm:spPr/>
    </dgm:pt>
    <dgm:pt modelId="{C37405B5-B8F4-4BB4-9F60-2114BF3C8A52}" type="pres">
      <dgm:prSet presAssocID="{9818B345-BE87-4964-967D-EB8C8DAD36EA}" presName="centerShape" presStyleCnt="0"/>
      <dgm:spPr/>
    </dgm:pt>
    <dgm:pt modelId="{C5EF334B-F92C-48D6-A7B6-64E3544B1B35}" type="pres">
      <dgm:prSet presAssocID="{9818B345-BE87-4964-967D-EB8C8DAD36EA}" presName="connSite" presStyleLbl="node1" presStyleIdx="0" presStyleCnt="5"/>
      <dgm:spPr/>
    </dgm:pt>
    <dgm:pt modelId="{8B593B4D-9BE6-49EB-862E-DDDB593C14DE}" type="pres">
      <dgm:prSet presAssocID="{9818B345-BE87-4964-967D-EB8C8DAD36EA}" presName="visibl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509EF94-E159-41DB-A515-6F20D412339B}" type="pres">
      <dgm:prSet presAssocID="{57B92548-99D7-4D94-BA30-971FD0DF7CFA}" presName="Name25" presStyleLbl="parChTrans1D1" presStyleIdx="0" presStyleCnt="4"/>
      <dgm:spPr/>
    </dgm:pt>
    <dgm:pt modelId="{336048B0-9888-435B-AEEE-823654CCCB0B}" type="pres">
      <dgm:prSet presAssocID="{01F09C95-DC19-45A7-99F9-BFB8EBDD903D}" presName="node" presStyleCnt="0"/>
      <dgm:spPr/>
    </dgm:pt>
    <dgm:pt modelId="{7367958A-7D80-43D9-A427-429AFDD50D64}" type="pres">
      <dgm:prSet presAssocID="{01F09C95-DC19-45A7-99F9-BFB8EBDD903D}" presName="parentNode" presStyleLbl="node1" presStyleIdx="1" presStyleCnt="5" custScaleX="119488" custScaleY="116851">
        <dgm:presLayoutVars>
          <dgm:chMax val="1"/>
          <dgm:bulletEnabled val="1"/>
        </dgm:presLayoutVars>
      </dgm:prSet>
      <dgm:spPr/>
    </dgm:pt>
    <dgm:pt modelId="{50F63AEF-B5C6-4508-B9E1-29CF337D6470}" type="pres">
      <dgm:prSet presAssocID="{01F09C95-DC19-45A7-99F9-BFB8EBDD903D}" presName="childNode" presStyleLbl="revTx" presStyleIdx="0" presStyleCnt="4">
        <dgm:presLayoutVars>
          <dgm:bulletEnabled val="1"/>
        </dgm:presLayoutVars>
      </dgm:prSet>
      <dgm:spPr/>
    </dgm:pt>
    <dgm:pt modelId="{937B3B0B-F1D5-4D7F-9EA4-4C13F4CC6FA9}" type="pres">
      <dgm:prSet presAssocID="{6660C7C1-B8FF-4E7A-BE38-C1C79A4985B6}" presName="Name25" presStyleLbl="parChTrans1D1" presStyleIdx="1" presStyleCnt="4"/>
      <dgm:spPr/>
    </dgm:pt>
    <dgm:pt modelId="{113707C2-7C49-4788-A949-68C8D3A2E6E8}" type="pres">
      <dgm:prSet presAssocID="{841101ED-2F61-4F86-9CCA-28DC73B23BC0}" presName="node" presStyleCnt="0"/>
      <dgm:spPr/>
    </dgm:pt>
    <dgm:pt modelId="{2CD55EB4-5E00-468A-B1AD-EFB0A8549388}" type="pres">
      <dgm:prSet presAssocID="{841101ED-2F61-4F86-9CCA-28DC73B23BC0}" presName="parentNode" presStyleLbl="node1" presStyleIdx="2" presStyleCnt="5" custScaleX="119488" custScaleY="116851">
        <dgm:presLayoutVars>
          <dgm:chMax val="1"/>
          <dgm:bulletEnabled val="1"/>
        </dgm:presLayoutVars>
      </dgm:prSet>
      <dgm:spPr/>
    </dgm:pt>
    <dgm:pt modelId="{8C5361A8-B7FE-4D3D-97D7-5F9F2589B936}" type="pres">
      <dgm:prSet presAssocID="{841101ED-2F61-4F86-9CCA-28DC73B23BC0}" presName="childNode" presStyleLbl="revTx" presStyleIdx="1" presStyleCnt="4">
        <dgm:presLayoutVars>
          <dgm:bulletEnabled val="1"/>
        </dgm:presLayoutVars>
      </dgm:prSet>
      <dgm:spPr/>
    </dgm:pt>
    <dgm:pt modelId="{7A9EAEFF-1E00-4E31-B334-C1EEAFCA6845}" type="pres">
      <dgm:prSet presAssocID="{6E4C8270-2A05-49BD-82B6-0104CDA98448}" presName="Name25" presStyleLbl="parChTrans1D1" presStyleIdx="2" presStyleCnt="4"/>
      <dgm:spPr/>
    </dgm:pt>
    <dgm:pt modelId="{24E972AF-B028-484B-9380-C5C38D633298}" type="pres">
      <dgm:prSet presAssocID="{35869ABF-13BB-48E6-9ECC-45601EA8695F}" presName="node" presStyleCnt="0"/>
      <dgm:spPr/>
    </dgm:pt>
    <dgm:pt modelId="{92C22731-8F92-484C-BC3F-324818A1DDF5}" type="pres">
      <dgm:prSet presAssocID="{35869ABF-13BB-48E6-9ECC-45601EA8695F}" presName="parentNode" presStyleLbl="node1" presStyleIdx="3" presStyleCnt="5" custScaleX="119488" custScaleY="116851">
        <dgm:presLayoutVars>
          <dgm:chMax val="1"/>
          <dgm:bulletEnabled val="1"/>
        </dgm:presLayoutVars>
      </dgm:prSet>
      <dgm:spPr/>
    </dgm:pt>
    <dgm:pt modelId="{A853ADA6-741F-4CFB-AE52-DD80DF77EBA0}" type="pres">
      <dgm:prSet presAssocID="{35869ABF-13BB-48E6-9ECC-45601EA8695F}" presName="childNode" presStyleLbl="revTx" presStyleIdx="2" presStyleCnt="4">
        <dgm:presLayoutVars>
          <dgm:bulletEnabled val="1"/>
        </dgm:presLayoutVars>
      </dgm:prSet>
      <dgm:spPr/>
    </dgm:pt>
    <dgm:pt modelId="{442DF11D-6F74-4431-A102-D16BCA612274}" type="pres">
      <dgm:prSet presAssocID="{40C66CDF-D212-4FE2-82C8-1D141E95D5C5}" presName="Name25" presStyleLbl="parChTrans1D1" presStyleIdx="3" presStyleCnt="4"/>
      <dgm:spPr/>
    </dgm:pt>
    <dgm:pt modelId="{019B0C8D-FA9C-40A9-849F-647847B16E09}" type="pres">
      <dgm:prSet presAssocID="{0DBC9AD0-C872-4A3D-AFAC-01AED06BBF83}" presName="node" presStyleCnt="0"/>
      <dgm:spPr/>
    </dgm:pt>
    <dgm:pt modelId="{138E1BE3-37C7-4B3F-B6A9-9322CB1CAA84}" type="pres">
      <dgm:prSet presAssocID="{0DBC9AD0-C872-4A3D-AFAC-01AED06BBF83}" presName="parentNode" presStyleLbl="node1" presStyleIdx="4" presStyleCnt="5" custScaleX="119488" custScaleY="116851">
        <dgm:presLayoutVars>
          <dgm:chMax val="1"/>
          <dgm:bulletEnabled val="1"/>
        </dgm:presLayoutVars>
      </dgm:prSet>
      <dgm:spPr/>
    </dgm:pt>
    <dgm:pt modelId="{A24AF976-A679-446A-955D-256EC5465AA9}" type="pres">
      <dgm:prSet presAssocID="{0DBC9AD0-C872-4A3D-AFAC-01AED06BBF83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FFCAD604-8D34-43FA-BDA3-DF5DA5BE91AE}" srcId="{01F09C95-DC19-45A7-99F9-BFB8EBDD903D}" destId="{693F7729-BB60-487C-A534-EB75D426C229}" srcOrd="1" destOrd="0" parTransId="{149E9EC0-BD17-404A-B39A-6249DA01B08C}" sibTransId="{7BA2D5B8-5C66-449C-A7C9-825C23CDDB6E}"/>
    <dgm:cxn modelId="{DBAD1B0F-5196-4E37-845F-A1BACBF41966}" type="presOf" srcId="{80D87AEA-D681-4583-9DB8-F3FECB533181}" destId="{A853ADA6-741F-4CFB-AE52-DD80DF77EBA0}" srcOrd="0" destOrd="5" presId="urn:microsoft.com/office/officeart/2005/8/layout/radial2"/>
    <dgm:cxn modelId="{DEA0931C-9E50-4435-A73E-BA260BB071DA}" srcId="{35869ABF-13BB-48E6-9ECC-45601EA8695F}" destId="{70AAF002-6A13-4668-BF8D-413475AB829B}" srcOrd="0" destOrd="0" parTransId="{71D05410-6914-4A13-959B-1198970BA597}" sibTransId="{5A547A16-FB2D-4835-A812-081888A5E6C5}"/>
    <dgm:cxn modelId="{4AEB4B1E-21E6-43D3-8D47-BAB2FC48715C}" srcId="{0DBC9AD0-C872-4A3D-AFAC-01AED06BBF83}" destId="{E956EB96-21A2-4269-9FAE-26360983BB45}" srcOrd="1" destOrd="0" parTransId="{366B2CA4-F2B7-479B-A540-4C7F85F55568}" sibTransId="{58435BED-5410-4420-A3B9-1C4F5BD47B86}"/>
    <dgm:cxn modelId="{1CFAC524-225C-4905-9519-51C45C59C035}" type="presOf" srcId="{C36B8491-179A-4FB7-85D2-04EE105B88D4}" destId="{8C5361A8-B7FE-4D3D-97D7-5F9F2589B936}" srcOrd="0" destOrd="4" presId="urn:microsoft.com/office/officeart/2005/8/layout/radial2"/>
    <dgm:cxn modelId="{5A5EDF24-2110-4E60-8C73-22866476783D}" type="presOf" srcId="{732FB47F-8CED-4BB8-AF4D-DE7784622DAD}" destId="{A24AF976-A679-446A-955D-256EC5465AA9}" srcOrd="0" destOrd="0" presId="urn:microsoft.com/office/officeart/2005/8/layout/radial2"/>
    <dgm:cxn modelId="{28D97C2C-3B59-4511-8F33-E3E81B19C7F0}" type="presOf" srcId="{9818B345-BE87-4964-967D-EB8C8DAD36EA}" destId="{786B3707-44ED-4AE3-81BC-7AE3174C6C0F}" srcOrd="0" destOrd="0" presId="urn:microsoft.com/office/officeart/2005/8/layout/radial2"/>
    <dgm:cxn modelId="{56E6D72C-BD85-4F16-B5C3-9E015A7A09D4}" type="presOf" srcId="{50A9BE6F-0FB7-4951-8466-38B5679EED30}" destId="{8C5361A8-B7FE-4D3D-97D7-5F9F2589B936}" srcOrd="0" destOrd="3" presId="urn:microsoft.com/office/officeart/2005/8/layout/radial2"/>
    <dgm:cxn modelId="{DBC3B73A-D8F4-4A87-A53F-B1CF0A82D5F7}" srcId="{0DBC9AD0-C872-4A3D-AFAC-01AED06BBF83}" destId="{732FB47F-8CED-4BB8-AF4D-DE7784622DAD}" srcOrd="0" destOrd="0" parTransId="{F77DB406-2861-449A-B9B3-B2D5604AF582}" sibTransId="{63F2C9C2-43CA-4AA2-B68F-C5758B810FF3}"/>
    <dgm:cxn modelId="{CD26BE3B-8CBF-491C-8F97-5441EFF797F7}" type="presOf" srcId="{0DBC9AD0-C872-4A3D-AFAC-01AED06BBF83}" destId="{138E1BE3-37C7-4B3F-B6A9-9322CB1CAA84}" srcOrd="0" destOrd="0" presId="urn:microsoft.com/office/officeart/2005/8/layout/radial2"/>
    <dgm:cxn modelId="{CE3C003E-CC94-4C59-A2E4-8F91F183B6A3}" type="presOf" srcId="{01F09C95-DC19-45A7-99F9-BFB8EBDD903D}" destId="{7367958A-7D80-43D9-A427-429AFDD50D64}" srcOrd="0" destOrd="0" presId="urn:microsoft.com/office/officeart/2005/8/layout/radial2"/>
    <dgm:cxn modelId="{5AFC2560-BCDA-4A0F-A33A-D4FC26B98D93}" type="presOf" srcId="{693F7729-BB60-487C-A534-EB75D426C229}" destId="{50F63AEF-B5C6-4508-B9E1-29CF337D6470}" srcOrd="0" destOrd="1" presId="urn:microsoft.com/office/officeart/2005/8/layout/radial2"/>
    <dgm:cxn modelId="{03AE0C43-7DFD-416E-B2CE-4C6FD949E023}" srcId="{9818B345-BE87-4964-967D-EB8C8DAD36EA}" destId="{35869ABF-13BB-48E6-9ECC-45601EA8695F}" srcOrd="2" destOrd="0" parTransId="{6E4C8270-2A05-49BD-82B6-0104CDA98448}" sibTransId="{394C6123-6C4B-4AC6-BD47-EDDBBF8B68E7}"/>
    <dgm:cxn modelId="{E246E165-ED9D-4F98-AC0E-AD2354F67E68}" type="presOf" srcId="{E956EB96-21A2-4269-9FAE-26360983BB45}" destId="{A24AF976-A679-446A-955D-256EC5465AA9}" srcOrd="0" destOrd="1" presId="urn:microsoft.com/office/officeart/2005/8/layout/radial2"/>
    <dgm:cxn modelId="{6B2E0D66-1113-40A4-9423-2B446665F2EC}" type="presOf" srcId="{2BBA9636-4586-4675-91F7-21BD1588CCB2}" destId="{50F63AEF-B5C6-4508-B9E1-29CF337D6470}" srcOrd="0" destOrd="2" presId="urn:microsoft.com/office/officeart/2005/8/layout/radial2"/>
    <dgm:cxn modelId="{42861747-C962-464A-B79D-F9BE672FE67C}" srcId="{35869ABF-13BB-48E6-9ECC-45601EA8695F}" destId="{F5B5063E-3662-4D0B-AD8E-582AB44C39A1}" srcOrd="6" destOrd="0" parTransId="{3EF57A40-E271-4BB9-8FA8-910342F626A0}" sibTransId="{77819111-AD18-414C-8BB8-1ACBBD6EC230}"/>
    <dgm:cxn modelId="{9A41146A-F31D-4812-BD40-8DC5ABC585DF}" srcId="{841101ED-2F61-4F86-9CCA-28DC73B23BC0}" destId="{9031686E-680C-4513-837B-819D20828B73}" srcOrd="1" destOrd="0" parTransId="{3CC5649F-9F54-4339-B5B3-2730BA3FC311}" sibTransId="{344218AD-BE22-4FEB-9399-6BC0C5727B3F}"/>
    <dgm:cxn modelId="{04661D4C-E052-422B-96F1-A938BAC39FC6}" srcId="{9818B345-BE87-4964-967D-EB8C8DAD36EA}" destId="{841101ED-2F61-4F86-9CCA-28DC73B23BC0}" srcOrd="1" destOrd="0" parTransId="{6660C7C1-B8FF-4E7A-BE38-C1C79A4985B6}" sibTransId="{4EDAA77D-B69F-4393-9697-A0A5502FCDB8}"/>
    <dgm:cxn modelId="{12D62A6C-938E-47FE-BF75-2849473DB846}" srcId="{35869ABF-13BB-48E6-9ECC-45601EA8695F}" destId="{D4D9CFE9-9694-4198-A63B-1833FED441F1}" srcOrd="4" destOrd="0" parTransId="{8D8B2E58-0F8F-4997-8000-BCAC066D9301}" sibTransId="{9F559A12-8348-4637-963C-1F3D7E91AC46}"/>
    <dgm:cxn modelId="{68A44170-9545-4BA2-BD17-C9F7D9773D87}" srcId="{841101ED-2F61-4F86-9CCA-28DC73B23BC0}" destId="{50A9BE6F-0FB7-4951-8466-38B5679EED30}" srcOrd="3" destOrd="0" parTransId="{974681FF-52F5-42EE-8D48-4F5086BBDDA7}" sibTransId="{9A4EBF62-8742-498D-8ED0-9549BE634B3D}"/>
    <dgm:cxn modelId="{56332272-3D23-440C-9D2B-923AF11E690D}" type="presOf" srcId="{62A12884-4307-4C98-9D05-05D078244564}" destId="{50F63AEF-B5C6-4508-B9E1-29CF337D6470}" srcOrd="0" destOrd="0" presId="urn:microsoft.com/office/officeart/2005/8/layout/radial2"/>
    <dgm:cxn modelId="{C8126076-EFC8-480D-AC35-99FB2976CD10}" srcId="{01F09C95-DC19-45A7-99F9-BFB8EBDD903D}" destId="{2BBA9636-4586-4675-91F7-21BD1588CCB2}" srcOrd="2" destOrd="0" parTransId="{29A5B2F3-8FDA-4322-A817-FFC39E32B19F}" sibTransId="{AB57C18F-D983-41FD-8467-33848D00E54C}"/>
    <dgm:cxn modelId="{E30F8879-CFD6-4D8D-B930-BFCDF2F29656}" type="presOf" srcId="{6E4C8270-2A05-49BD-82B6-0104CDA98448}" destId="{7A9EAEFF-1E00-4E31-B334-C1EEAFCA6845}" srcOrd="0" destOrd="0" presId="urn:microsoft.com/office/officeart/2005/8/layout/radial2"/>
    <dgm:cxn modelId="{57F03A83-DDEB-4469-8855-11F173607095}" srcId="{01F09C95-DC19-45A7-99F9-BFB8EBDD903D}" destId="{62A12884-4307-4C98-9D05-05D078244564}" srcOrd="0" destOrd="0" parTransId="{B5A803F8-1129-42EC-8EB2-D21AC4640FA5}" sibTransId="{827E5470-0FF5-42E8-83C9-5C6E7F8AFB5A}"/>
    <dgm:cxn modelId="{104DF7A0-54A7-44CF-A01E-CF4B27707A49}" srcId="{841101ED-2F61-4F86-9CCA-28DC73B23BC0}" destId="{CD0633F3-9542-4408-910C-45599796A253}" srcOrd="2" destOrd="0" parTransId="{94591742-3FF7-4194-8F95-A8CCA3602B52}" sibTransId="{DB3758BF-BB9F-44DD-BACA-8AB29C704C58}"/>
    <dgm:cxn modelId="{45E791A6-F5B1-41D9-BA43-C4DFC7DFAFB5}" srcId="{841101ED-2F61-4F86-9CCA-28DC73B23BC0}" destId="{87E98167-026D-4F59-902E-4FA801BF3D50}" srcOrd="0" destOrd="0" parTransId="{E99FBB6C-6789-4ACC-815C-1EE3D6604FF4}" sibTransId="{35B0A181-B15B-4DC2-A134-5BEC9F3554EE}"/>
    <dgm:cxn modelId="{2FDDC8A7-B1B3-43FC-96C3-1052969AF704}" type="presOf" srcId="{6660C7C1-B8FF-4E7A-BE38-C1C79A4985B6}" destId="{937B3B0B-F1D5-4D7F-9EA4-4C13F4CC6FA9}" srcOrd="0" destOrd="0" presId="urn:microsoft.com/office/officeart/2005/8/layout/radial2"/>
    <dgm:cxn modelId="{AF39BFAB-1DDA-4CF0-ACA8-58BEFAFA21CD}" type="presOf" srcId="{70AAF002-6A13-4668-BF8D-413475AB829B}" destId="{A853ADA6-741F-4CFB-AE52-DD80DF77EBA0}" srcOrd="0" destOrd="0" presId="urn:microsoft.com/office/officeart/2005/8/layout/radial2"/>
    <dgm:cxn modelId="{2C2EC6B2-3023-442A-BA86-5809BD7A588E}" type="presOf" srcId="{D4D9CFE9-9694-4198-A63B-1833FED441F1}" destId="{A853ADA6-741F-4CFB-AE52-DD80DF77EBA0}" srcOrd="0" destOrd="4" presId="urn:microsoft.com/office/officeart/2005/8/layout/radial2"/>
    <dgm:cxn modelId="{4598AFB3-8718-4A0D-A8FA-A0E931892125}" srcId="{0DBC9AD0-C872-4A3D-AFAC-01AED06BBF83}" destId="{B52F72ED-3609-4C42-9532-06E9CA892577}" srcOrd="2" destOrd="0" parTransId="{9267371B-8C73-4607-AFA4-1AAF3810DEC2}" sibTransId="{3E7AF776-29C8-4366-8596-3B5F8835991C}"/>
    <dgm:cxn modelId="{17D0F4B5-C450-4437-A290-67E90216A23E}" srcId="{35869ABF-13BB-48E6-9ECC-45601EA8695F}" destId="{AC838265-EAA7-42A9-B7D5-8E8A417E1193}" srcOrd="2" destOrd="0" parTransId="{4D47542A-37CB-41B4-9814-AF18FBB7C84D}" sibTransId="{4D04638D-F173-4091-A67B-2B82829D9561}"/>
    <dgm:cxn modelId="{4C2170C4-207F-4A92-A12C-73495F02B8A4}" type="presOf" srcId="{35869ABF-13BB-48E6-9ECC-45601EA8695F}" destId="{92C22731-8F92-484C-BC3F-324818A1DDF5}" srcOrd="0" destOrd="0" presId="urn:microsoft.com/office/officeart/2005/8/layout/radial2"/>
    <dgm:cxn modelId="{359CAACA-B9B1-4C86-8149-E4EE0EC05C22}" srcId="{9818B345-BE87-4964-967D-EB8C8DAD36EA}" destId="{0DBC9AD0-C872-4A3D-AFAC-01AED06BBF83}" srcOrd="3" destOrd="0" parTransId="{40C66CDF-D212-4FE2-82C8-1D141E95D5C5}" sibTransId="{950652AD-FA6B-49C1-8600-EFC25E622737}"/>
    <dgm:cxn modelId="{B1FDB4CA-F4B9-4990-81E6-3A9BD85A5E63}" type="presOf" srcId="{841101ED-2F61-4F86-9CCA-28DC73B23BC0}" destId="{2CD55EB4-5E00-468A-B1AD-EFB0A8549388}" srcOrd="0" destOrd="0" presId="urn:microsoft.com/office/officeart/2005/8/layout/radial2"/>
    <dgm:cxn modelId="{6D6DCDCA-D1A9-4C29-8E3F-F7F07AD6A17A}" type="presOf" srcId="{CD0633F3-9542-4408-910C-45599796A253}" destId="{8C5361A8-B7FE-4D3D-97D7-5F9F2589B936}" srcOrd="0" destOrd="2" presId="urn:microsoft.com/office/officeart/2005/8/layout/radial2"/>
    <dgm:cxn modelId="{59490DD0-8349-4DF7-B8D6-4FF824E3DD38}" srcId="{35869ABF-13BB-48E6-9ECC-45601EA8695F}" destId="{53EF68F9-1BD6-4FA3-9CBC-92B223194931}" srcOrd="1" destOrd="0" parTransId="{DB9DCEF9-53FD-42C5-9681-AFB82DF523E6}" sibTransId="{E3BD88F2-DA0E-4A6A-8042-48D2E9DA803D}"/>
    <dgm:cxn modelId="{BCE4D2D0-E956-48C8-8CB2-2420A12D875E}" type="presOf" srcId="{AC838265-EAA7-42A9-B7D5-8E8A417E1193}" destId="{A853ADA6-741F-4CFB-AE52-DD80DF77EBA0}" srcOrd="0" destOrd="2" presId="urn:microsoft.com/office/officeart/2005/8/layout/radial2"/>
    <dgm:cxn modelId="{CEB955D2-4E94-48DA-8617-C5C01966A30E}" srcId="{9818B345-BE87-4964-967D-EB8C8DAD36EA}" destId="{01F09C95-DC19-45A7-99F9-BFB8EBDD903D}" srcOrd="0" destOrd="0" parTransId="{57B92548-99D7-4D94-BA30-971FD0DF7CFA}" sibTransId="{1E28D248-13B7-4459-8002-FAC8BA7638CB}"/>
    <dgm:cxn modelId="{111962D3-CECC-4C00-A5E1-BC008222F1B2}" type="presOf" srcId="{9031686E-680C-4513-837B-819D20828B73}" destId="{8C5361A8-B7FE-4D3D-97D7-5F9F2589B936}" srcOrd="0" destOrd="1" presId="urn:microsoft.com/office/officeart/2005/8/layout/radial2"/>
    <dgm:cxn modelId="{C3A686DE-7E8D-4D3B-B175-86FFD743FD0E}" type="presOf" srcId="{87E98167-026D-4F59-902E-4FA801BF3D50}" destId="{8C5361A8-B7FE-4D3D-97D7-5F9F2589B936}" srcOrd="0" destOrd="0" presId="urn:microsoft.com/office/officeart/2005/8/layout/radial2"/>
    <dgm:cxn modelId="{2764D7DE-4401-446C-A3CD-7E44AC4259D0}" type="presOf" srcId="{57B92548-99D7-4D94-BA30-971FD0DF7CFA}" destId="{7509EF94-E159-41DB-A515-6F20D412339B}" srcOrd="0" destOrd="0" presId="urn:microsoft.com/office/officeart/2005/8/layout/radial2"/>
    <dgm:cxn modelId="{FB30EEE6-DCDB-4738-B36C-5B153178584F}" type="presOf" srcId="{53EF68F9-1BD6-4FA3-9CBC-92B223194931}" destId="{A853ADA6-741F-4CFB-AE52-DD80DF77EBA0}" srcOrd="0" destOrd="1" presId="urn:microsoft.com/office/officeart/2005/8/layout/radial2"/>
    <dgm:cxn modelId="{66B81EEE-AEB9-499D-AF04-ABA18B3DC3F5}" type="presOf" srcId="{F5B5063E-3662-4D0B-AD8E-582AB44C39A1}" destId="{A853ADA6-741F-4CFB-AE52-DD80DF77EBA0}" srcOrd="0" destOrd="6" presId="urn:microsoft.com/office/officeart/2005/8/layout/radial2"/>
    <dgm:cxn modelId="{991948F0-E0EC-42AA-9713-2A3A1B7A5BDD}" type="presOf" srcId="{40C66CDF-D212-4FE2-82C8-1D141E95D5C5}" destId="{442DF11D-6F74-4431-A102-D16BCA612274}" srcOrd="0" destOrd="0" presId="urn:microsoft.com/office/officeart/2005/8/layout/radial2"/>
    <dgm:cxn modelId="{B6F3ACF2-DD0E-43F8-87A9-787A4FB5109A}" srcId="{35869ABF-13BB-48E6-9ECC-45601EA8695F}" destId="{80D87AEA-D681-4583-9DB8-F3FECB533181}" srcOrd="5" destOrd="0" parTransId="{788B960B-2FB4-4FDE-8A99-BABCD0016852}" sibTransId="{D5B657E7-AF0E-444F-8533-449AE3908A2B}"/>
    <dgm:cxn modelId="{95DA97F3-8C2D-4EE9-B7D8-F18604A56F72}" type="presOf" srcId="{B70DE541-5E74-4213-BA68-948EAD28B7DA}" destId="{A853ADA6-741F-4CFB-AE52-DD80DF77EBA0}" srcOrd="0" destOrd="3" presId="urn:microsoft.com/office/officeart/2005/8/layout/radial2"/>
    <dgm:cxn modelId="{5FCEE5FA-2738-4AC4-B626-38C36C11BCC3}" srcId="{35869ABF-13BB-48E6-9ECC-45601EA8695F}" destId="{B70DE541-5E74-4213-BA68-948EAD28B7DA}" srcOrd="3" destOrd="0" parTransId="{F3E243FE-6531-4149-91CF-C47DD1D973EE}" sibTransId="{9A8EB2D4-5C30-46FC-A58F-BA61FF814DDE}"/>
    <dgm:cxn modelId="{863BD6FB-5E46-43E4-8E07-ECC9BB2B3B24}" srcId="{841101ED-2F61-4F86-9CCA-28DC73B23BC0}" destId="{C36B8491-179A-4FB7-85D2-04EE105B88D4}" srcOrd="4" destOrd="0" parTransId="{9DEC9D8B-D3B4-498A-A49E-9C2F85016F2F}" sibTransId="{5DDDB592-13ED-4075-8075-01F10642E392}"/>
    <dgm:cxn modelId="{87F9DCFB-4074-4ECA-843D-1F613F92E1EF}" type="presOf" srcId="{B52F72ED-3609-4C42-9532-06E9CA892577}" destId="{A24AF976-A679-446A-955D-256EC5465AA9}" srcOrd="0" destOrd="2" presId="urn:microsoft.com/office/officeart/2005/8/layout/radial2"/>
    <dgm:cxn modelId="{694ADC5B-FA1C-4D60-9B80-A931CB137A17}" type="presParOf" srcId="{786B3707-44ED-4AE3-81BC-7AE3174C6C0F}" destId="{55337054-7BF9-4A60-9264-3388C9427BCD}" srcOrd="0" destOrd="0" presId="urn:microsoft.com/office/officeart/2005/8/layout/radial2"/>
    <dgm:cxn modelId="{C7ED69D9-BEDD-4C57-8444-DC86C9A7B7DC}" type="presParOf" srcId="{55337054-7BF9-4A60-9264-3388C9427BCD}" destId="{C37405B5-B8F4-4BB4-9F60-2114BF3C8A52}" srcOrd="0" destOrd="0" presId="urn:microsoft.com/office/officeart/2005/8/layout/radial2"/>
    <dgm:cxn modelId="{7BAE37AB-05BB-4B05-A9CD-78924646359D}" type="presParOf" srcId="{C37405B5-B8F4-4BB4-9F60-2114BF3C8A52}" destId="{C5EF334B-F92C-48D6-A7B6-64E3544B1B35}" srcOrd="0" destOrd="0" presId="urn:microsoft.com/office/officeart/2005/8/layout/radial2"/>
    <dgm:cxn modelId="{656C7275-5E1E-4438-9B3D-A9D84ABA2765}" type="presParOf" srcId="{C37405B5-B8F4-4BB4-9F60-2114BF3C8A52}" destId="{8B593B4D-9BE6-49EB-862E-DDDB593C14DE}" srcOrd="1" destOrd="0" presId="urn:microsoft.com/office/officeart/2005/8/layout/radial2"/>
    <dgm:cxn modelId="{BED6464C-3E3E-464D-8FDE-90B5AB542866}" type="presParOf" srcId="{55337054-7BF9-4A60-9264-3388C9427BCD}" destId="{7509EF94-E159-41DB-A515-6F20D412339B}" srcOrd="1" destOrd="0" presId="urn:microsoft.com/office/officeart/2005/8/layout/radial2"/>
    <dgm:cxn modelId="{6F542A8B-8B36-46BB-AA01-70A877F66A33}" type="presParOf" srcId="{55337054-7BF9-4A60-9264-3388C9427BCD}" destId="{336048B0-9888-435B-AEEE-823654CCCB0B}" srcOrd="2" destOrd="0" presId="urn:microsoft.com/office/officeart/2005/8/layout/radial2"/>
    <dgm:cxn modelId="{C678486C-2B8F-475B-A327-3287C8B31CFF}" type="presParOf" srcId="{336048B0-9888-435B-AEEE-823654CCCB0B}" destId="{7367958A-7D80-43D9-A427-429AFDD50D64}" srcOrd="0" destOrd="0" presId="urn:microsoft.com/office/officeart/2005/8/layout/radial2"/>
    <dgm:cxn modelId="{173B2401-15E4-4142-B8F6-8162A6C9A315}" type="presParOf" srcId="{336048B0-9888-435B-AEEE-823654CCCB0B}" destId="{50F63AEF-B5C6-4508-B9E1-29CF337D6470}" srcOrd="1" destOrd="0" presId="urn:microsoft.com/office/officeart/2005/8/layout/radial2"/>
    <dgm:cxn modelId="{E2D0BCE7-BDFE-43A6-AACD-688B936714B3}" type="presParOf" srcId="{55337054-7BF9-4A60-9264-3388C9427BCD}" destId="{937B3B0B-F1D5-4D7F-9EA4-4C13F4CC6FA9}" srcOrd="3" destOrd="0" presId="urn:microsoft.com/office/officeart/2005/8/layout/radial2"/>
    <dgm:cxn modelId="{504613D3-A166-442B-BD1D-9374A0A874DC}" type="presParOf" srcId="{55337054-7BF9-4A60-9264-3388C9427BCD}" destId="{113707C2-7C49-4788-A949-68C8D3A2E6E8}" srcOrd="4" destOrd="0" presId="urn:microsoft.com/office/officeart/2005/8/layout/radial2"/>
    <dgm:cxn modelId="{0FF97C16-83D5-47C7-9A55-5B2EA692BE6C}" type="presParOf" srcId="{113707C2-7C49-4788-A949-68C8D3A2E6E8}" destId="{2CD55EB4-5E00-468A-B1AD-EFB0A8549388}" srcOrd="0" destOrd="0" presId="urn:microsoft.com/office/officeart/2005/8/layout/radial2"/>
    <dgm:cxn modelId="{631A509E-CFCF-4BB3-8B06-D94DDBAD6F66}" type="presParOf" srcId="{113707C2-7C49-4788-A949-68C8D3A2E6E8}" destId="{8C5361A8-B7FE-4D3D-97D7-5F9F2589B936}" srcOrd="1" destOrd="0" presId="urn:microsoft.com/office/officeart/2005/8/layout/radial2"/>
    <dgm:cxn modelId="{BA247BDB-2C5F-46FA-AEBD-B2D2E439EC62}" type="presParOf" srcId="{55337054-7BF9-4A60-9264-3388C9427BCD}" destId="{7A9EAEFF-1E00-4E31-B334-C1EEAFCA6845}" srcOrd="5" destOrd="0" presId="urn:microsoft.com/office/officeart/2005/8/layout/radial2"/>
    <dgm:cxn modelId="{A91BCDE8-1718-495F-9C10-3700FADB86E7}" type="presParOf" srcId="{55337054-7BF9-4A60-9264-3388C9427BCD}" destId="{24E972AF-B028-484B-9380-C5C38D633298}" srcOrd="6" destOrd="0" presId="urn:microsoft.com/office/officeart/2005/8/layout/radial2"/>
    <dgm:cxn modelId="{C09756AA-7FA0-4010-9D50-6AA6ED381700}" type="presParOf" srcId="{24E972AF-B028-484B-9380-C5C38D633298}" destId="{92C22731-8F92-484C-BC3F-324818A1DDF5}" srcOrd="0" destOrd="0" presId="urn:microsoft.com/office/officeart/2005/8/layout/radial2"/>
    <dgm:cxn modelId="{225E8D0F-430E-427C-8E08-241D7F8E9199}" type="presParOf" srcId="{24E972AF-B028-484B-9380-C5C38D633298}" destId="{A853ADA6-741F-4CFB-AE52-DD80DF77EBA0}" srcOrd="1" destOrd="0" presId="urn:microsoft.com/office/officeart/2005/8/layout/radial2"/>
    <dgm:cxn modelId="{E0479CB0-07C1-4696-9104-AE058D3CE27C}" type="presParOf" srcId="{55337054-7BF9-4A60-9264-3388C9427BCD}" destId="{442DF11D-6F74-4431-A102-D16BCA612274}" srcOrd="7" destOrd="0" presId="urn:microsoft.com/office/officeart/2005/8/layout/radial2"/>
    <dgm:cxn modelId="{4E3E7248-74A5-48AF-995F-E88358FC313F}" type="presParOf" srcId="{55337054-7BF9-4A60-9264-3388C9427BCD}" destId="{019B0C8D-FA9C-40A9-849F-647847B16E09}" srcOrd="8" destOrd="0" presId="urn:microsoft.com/office/officeart/2005/8/layout/radial2"/>
    <dgm:cxn modelId="{9820FC14-26A7-48A4-A865-9F14443DB7E0}" type="presParOf" srcId="{019B0C8D-FA9C-40A9-849F-647847B16E09}" destId="{138E1BE3-37C7-4B3F-B6A9-9322CB1CAA84}" srcOrd="0" destOrd="0" presId="urn:microsoft.com/office/officeart/2005/8/layout/radial2"/>
    <dgm:cxn modelId="{E1985D02-1585-4212-90EE-9C6C6B86D23B}" type="presParOf" srcId="{019B0C8D-FA9C-40A9-849F-647847B16E09}" destId="{A24AF976-A679-446A-955D-256EC5465AA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FA276-D72F-46B1-996E-C64CD7441FA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BD27A7-1C1F-4428-BF57-CE206A575C9E}">
      <dgm:prSet phldrT="[Text]"/>
      <dgm:spPr/>
      <dgm:t>
        <a:bodyPr/>
        <a:lstStyle/>
        <a:p>
          <a:r>
            <a:rPr lang="en-US" b="0" i="0" dirty="0"/>
            <a:t>Business Travel</a:t>
          </a:r>
          <a:endParaRPr lang="en-US" dirty="0"/>
        </a:p>
      </dgm:t>
    </dgm:pt>
    <dgm:pt modelId="{98DF5305-D905-426C-AB12-65703DB68CE6}" type="parTrans" cxnId="{86613E6C-7F7B-474B-B48D-D3443CAD65F4}">
      <dgm:prSet/>
      <dgm:spPr/>
      <dgm:t>
        <a:bodyPr/>
        <a:lstStyle/>
        <a:p>
          <a:endParaRPr lang="en-US"/>
        </a:p>
      </dgm:t>
    </dgm:pt>
    <dgm:pt modelId="{10514B17-96FF-481B-B88A-4AD60846FCCB}" type="sibTrans" cxnId="{86613E6C-7F7B-474B-B48D-D3443CAD65F4}">
      <dgm:prSet/>
      <dgm:spPr/>
      <dgm:t>
        <a:bodyPr/>
        <a:lstStyle/>
        <a:p>
          <a:endParaRPr lang="en-US"/>
        </a:p>
      </dgm:t>
    </dgm:pt>
    <dgm:pt modelId="{9013E196-1D77-4536-A9D4-E627732E550E}">
      <dgm:prSet phldrT="[Text]"/>
      <dgm:spPr/>
      <dgm:t>
        <a:bodyPr/>
        <a:lstStyle/>
        <a:p>
          <a:r>
            <a:rPr lang="en-US" b="0" i="0" dirty="0"/>
            <a:t>Environment Satisfaction</a:t>
          </a:r>
          <a:endParaRPr lang="en-US" dirty="0"/>
        </a:p>
      </dgm:t>
    </dgm:pt>
    <dgm:pt modelId="{9FB6E089-BADD-4D1E-B2D5-35A3C9A2F1EB}" type="parTrans" cxnId="{9D25E221-5BC0-4470-990C-DBCCC78A225E}">
      <dgm:prSet/>
      <dgm:spPr/>
      <dgm:t>
        <a:bodyPr/>
        <a:lstStyle/>
        <a:p>
          <a:endParaRPr lang="en-US"/>
        </a:p>
      </dgm:t>
    </dgm:pt>
    <dgm:pt modelId="{673C5F03-CD7A-4807-B069-B832E0D08AAD}" type="sibTrans" cxnId="{9D25E221-5BC0-4470-990C-DBCCC78A225E}">
      <dgm:prSet/>
      <dgm:spPr/>
      <dgm:t>
        <a:bodyPr/>
        <a:lstStyle/>
        <a:p>
          <a:endParaRPr lang="en-US"/>
        </a:p>
      </dgm:t>
    </dgm:pt>
    <dgm:pt modelId="{CF0DAE7A-BB15-4667-A754-4FD9111A9F98}">
      <dgm:prSet phldrT="[Text]"/>
      <dgm:spPr/>
      <dgm:t>
        <a:bodyPr/>
        <a:lstStyle/>
        <a:p>
          <a:r>
            <a:rPr lang="en-US" b="0" i="0" dirty="0"/>
            <a:t>Num Companies Worked</a:t>
          </a:r>
          <a:endParaRPr lang="en-US" dirty="0"/>
        </a:p>
      </dgm:t>
    </dgm:pt>
    <dgm:pt modelId="{267FF9D7-CD79-4C3C-B49E-3E0090B243E4}" type="parTrans" cxnId="{27F760E9-6988-444B-AA4A-638AC6486155}">
      <dgm:prSet/>
      <dgm:spPr/>
      <dgm:t>
        <a:bodyPr/>
        <a:lstStyle/>
        <a:p>
          <a:endParaRPr lang="en-US"/>
        </a:p>
      </dgm:t>
    </dgm:pt>
    <dgm:pt modelId="{9ECC4FCB-D0A7-4090-A3F5-EE8024EF8914}" type="sibTrans" cxnId="{27F760E9-6988-444B-AA4A-638AC6486155}">
      <dgm:prSet/>
      <dgm:spPr/>
      <dgm:t>
        <a:bodyPr/>
        <a:lstStyle/>
        <a:p>
          <a:endParaRPr lang="en-US"/>
        </a:p>
      </dgm:t>
    </dgm:pt>
    <dgm:pt modelId="{EC042837-5DE2-47BB-B2CD-5032189B4AE9}">
      <dgm:prSet phldrT="[Text]"/>
      <dgm:spPr/>
      <dgm:t>
        <a:bodyPr/>
        <a:lstStyle/>
        <a:p>
          <a:r>
            <a:rPr lang="en-US" b="0" i="0" dirty="0"/>
            <a:t>Percent Salary Hike</a:t>
          </a:r>
          <a:endParaRPr lang="en-US" dirty="0"/>
        </a:p>
      </dgm:t>
    </dgm:pt>
    <dgm:pt modelId="{12348235-5D3A-4DBB-80E6-EA6174E3476C}" type="parTrans" cxnId="{473CD1EE-E41B-48A2-A7B2-D465A7D5D16D}">
      <dgm:prSet/>
      <dgm:spPr/>
      <dgm:t>
        <a:bodyPr/>
        <a:lstStyle/>
        <a:p>
          <a:endParaRPr lang="en-US"/>
        </a:p>
      </dgm:t>
    </dgm:pt>
    <dgm:pt modelId="{47FCD949-E57B-4754-A9A3-32B92F9F44C4}" type="sibTrans" cxnId="{473CD1EE-E41B-48A2-A7B2-D465A7D5D16D}">
      <dgm:prSet/>
      <dgm:spPr/>
      <dgm:t>
        <a:bodyPr/>
        <a:lstStyle/>
        <a:p>
          <a:endParaRPr lang="en-US"/>
        </a:p>
      </dgm:t>
    </dgm:pt>
    <dgm:pt modelId="{6CE2BEF4-6E20-4EFF-892D-113390928513}">
      <dgm:prSet phldrT="[Text]"/>
      <dgm:spPr/>
      <dgm:t>
        <a:bodyPr/>
        <a:lstStyle/>
        <a:p>
          <a:r>
            <a:rPr lang="en-US" b="0" i="0" dirty="0"/>
            <a:t>Total Working Years</a:t>
          </a:r>
          <a:endParaRPr lang="en-US" dirty="0"/>
        </a:p>
      </dgm:t>
    </dgm:pt>
    <dgm:pt modelId="{5CBDA279-FD55-4F91-A97F-489E2D5C8890}" type="parTrans" cxnId="{F3F1F6D1-8FE9-4B27-8BEA-C58FB6EC1E4D}">
      <dgm:prSet/>
      <dgm:spPr/>
      <dgm:t>
        <a:bodyPr/>
        <a:lstStyle/>
        <a:p>
          <a:endParaRPr lang="en-US"/>
        </a:p>
      </dgm:t>
    </dgm:pt>
    <dgm:pt modelId="{FAEC445D-FDB2-43B3-9274-BF361B1CEAD2}" type="sibTrans" cxnId="{F3F1F6D1-8FE9-4B27-8BEA-C58FB6EC1E4D}">
      <dgm:prSet/>
      <dgm:spPr/>
      <dgm:t>
        <a:bodyPr/>
        <a:lstStyle/>
        <a:p>
          <a:endParaRPr lang="en-US"/>
        </a:p>
      </dgm:t>
    </dgm:pt>
    <dgm:pt modelId="{51673E79-2930-4255-A2FE-C9E62FEB23EF}">
      <dgm:prSet phldrT="[Text]"/>
      <dgm:spPr/>
      <dgm:t>
        <a:bodyPr/>
        <a:lstStyle/>
        <a:p>
          <a:r>
            <a:rPr lang="en-US" b="0" i="0" dirty="0"/>
            <a:t>Years At Company</a:t>
          </a:r>
          <a:endParaRPr lang="en-US" dirty="0"/>
        </a:p>
      </dgm:t>
    </dgm:pt>
    <dgm:pt modelId="{56B99425-1FE0-46D9-A9FD-AF32A003A488}" type="parTrans" cxnId="{B0A607C3-3BB4-4765-9CCB-99A6D8BA0B54}">
      <dgm:prSet/>
      <dgm:spPr/>
      <dgm:t>
        <a:bodyPr/>
        <a:lstStyle/>
        <a:p>
          <a:endParaRPr lang="en-US"/>
        </a:p>
      </dgm:t>
    </dgm:pt>
    <dgm:pt modelId="{E7E8AAC4-D6A9-47C0-A718-9256F8AA9979}" type="sibTrans" cxnId="{B0A607C3-3BB4-4765-9CCB-99A6D8BA0B54}">
      <dgm:prSet/>
      <dgm:spPr/>
      <dgm:t>
        <a:bodyPr/>
        <a:lstStyle/>
        <a:p>
          <a:endParaRPr lang="en-US"/>
        </a:p>
      </dgm:t>
    </dgm:pt>
    <dgm:pt modelId="{D2012EEA-1B74-42F9-A329-C0C806652951}">
      <dgm:prSet phldrT="[Text]"/>
      <dgm:spPr/>
      <dgm:t>
        <a:bodyPr/>
        <a:lstStyle/>
        <a:p>
          <a:r>
            <a:rPr lang="en-US" b="0" i="0" dirty="0"/>
            <a:t>Job Satisfaction</a:t>
          </a:r>
          <a:endParaRPr lang="en-US" dirty="0"/>
        </a:p>
      </dgm:t>
    </dgm:pt>
    <dgm:pt modelId="{CBDF73D2-7EF8-4DF4-B1C6-4689CAF219FB}" type="parTrans" cxnId="{BDF95CAB-906B-4A46-9C8D-D11882EEC4DA}">
      <dgm:prSet/>
      <dgm:spPr/>
      <dgm:t>
        <a:bodyPr/>
        <a:lstStyle/>
        <a:p>
          <a:endParaRPr lang="en-US"/>
        </a:p>
      </dgm:t>
    </dgm:pt>
    <dgm:pt modelId="{E91B73E7-EDA8-4B65-BCAE-A941C9AF6C67}" type="sibTrans" cxnId="{BDF95CAB-906B-4A46-9C8D-D11882EEC4DA}">
      <dgm:prSet/>
      <dgm:spPr/>
      <dgm:t>
        <a:bodyPr/>
        <a:lstStyle/>
        <a:p>
          <a:endParaRPr lang="en-US"/>
        </a:p>
      </dgm:t>
    </dgm:pt>
    <dgm:pt modelId="{2C9F92CA-BE40-481A-B5CC-183A06E6BB92}">
      <dgm:prSet phldrT="[Text]"/>
      <dgm:spPr/>
    </dgm:pt>
    <dgm:pt modelId="{0B8906DC-FB82-411D-82B9-FFE5E9DBEF3A}" type="parTrans" cxnId="{C40E7AFF-2C9C-4084-B533-902BB1A043BE}">
      <dgm:prSet/>
      <dgm:spPr/>
      <dgm:t>
        <a:bodyPr/>
        <a:lstStyle/>
        <a:p>
          <a:endParaRPr lang="en-US"/>
        </a:p>
      </dgm:t>
    </dgm:pt>
    <dgm:pt modelId="{DBAC2AD2-A35B-467D-9020-B49579F6FFAE}" type="sibTrans" cxnId="{C40E7AFF-2C9C-4084-B533-902BB1A043BE}">
      <dgm:prSet/>
      <dgm:spPr/>
      <dgm:t>
        <a:bodyPr/>
        <a:lstStyle/>
        <a:p>
          <a:endParaRPr lang="en-US"/>
        </a:p>
      </dgm:t>
    </dgm:pt>
    <dgm:pt modelId="{DCA555EF-4340-4573-BD58-B0F5FB779E6F}" type="pres">
      <dgm:prSet presAssocID="{4ACFA276-D72F-46B1-996E-C64CD7441FAA}" presName="Name0" presStyleCnt="0">
        <dgm:presLayoutVars>
          <dgm:chMax val="7"/>
          <dgm:chPref val="7"/>
          <dgm:dir/>
        </dgm:presLayoutVars>
      </dgm:prSet>
      <dgm:spPr/>
    </dgm:pt>
    <dgm:pt modelId="{D25BFC45-AF2B-4BC9-B1CD-6727D1039D37}" type="pres">
      <dgm:prSet presAssocID="{4ACFA276-D72F-46B1-996E-C64CD7441FAA}" presName="Name1" presStyleCnt="0"/>
      <dgm:spPr/>
    </dgm:pt>
    <dgm:pt modelId="{DDC8D745-F6CF-4663-A517-48FA799CC1D4}" type="pres">
      <dgm:prSet presAssocID="{4ACFA276-D72F-46B1-996E-C64CD7441FAA}" presName="cycle" presStyleCnt="0"/>
      <dgm:spPr/>
    </dgm:pt>
    <dgm:pt modelId="{110B88C4-2E48-4C0A-8976-33E489FFE31E}" type="pres">
      <dgm:prSet presAssocID="{4ACFA276-D72F-46B1-996E-C64CD7441FAA}" presName="srcNode" presStyleLbl="node1" presStyleIdx="0" presStyleCnt="7"/>
      <dgm:spPr/>
    </dgm:pt>
    <dgm:pt modelId="{BF3F1DEB-91E0-45DC-8225-541DF4A35FEA}" type="pres">
      <dgm:prSet presAssocID="{4ACFA276-D72F-46B1-996E-C64CD7441FAA}" presName="conn" presStyleLbl="parChTrans1D2" presStyleIdx="0" presStyleCnt="1"/>
      <dgm:spPr/>
    </dgm:pt>
    <dgm:pt modelId="{F19A2AC4-479B-450F-B558-15375A45F18F}" type="pres">
      <dgm:prSet presAssocID="{4ACFA276-D72F-46B1-996E-C64CD7441FAA}" presName="extraNode" presStyleLbl="node1" presStyleIdx="0" presStyleCnt="7"/>
      <dgm:spPr/>
    </dgm:pt>
    <dgm:pt modelId="{777D1234-996F-426B-A688-9966FABABCA2}" type="pres">
      <dgm:prSet presAssocID="{4ACFA276-D72F-46B1-996E-C64CD7441FAA}" presName="dstNode" presStyleLbl="node1" presStyleIdx="0" presStyleCnt="7"/>
      <dgm:spPr/>
    </dgm:pt>
    <dgm:pt modelId="{980CBCEA-B525-45DE-8B5E-E1517343F45C}" type="pres">
      <dgm:prSet presAssocID="{3FBD27A7-1C1F-4428-BF57-CE206A575C9E}" presName="text_1" presStyleLbl="node1" presStyleIdx="0" presStyleCnt="7">
        <dgm:presLayoutVars>
          <dgm:bulletEnabled val="1"/>
        </dgm:presLayoutVars>
      </dgm:prSet>
      <dgm:spPr/>
    </dgm:pt>
    <dgm:pt modelId="{DB3CDDC5-21E3-4A5A-9209-2C99E30FDADB}" type="pres">
      <dgm:prSet presAssocID="{3FBD27A7-1C1F-4428-BF57-CE206A575C9E}" presName="accent_1" presStyleCnt="0"/>
      <dgm:spPr/>
    </dgm:pt>
    <dgm:pt modelId="{F2CF43B1-ABE5-4788-A0FF-6B4C0FA8027B}" type="pres">
      <dgm:prSet presAssocID="{3FBD27A7-1C1F-4428-BF57-CE206A575C9E}" presName="accentRepeatNode" presStyleLbl="solidFgAcc1" presStyleIdx="0" presStyleCnt="7"/>
      <dgm:spPr/>
    </dgm:pt>
    <dgm:pt modelId="{9FC4BFD9-CF90-4177-8222-2DC84B3277A4}" type="pres">
      <dgm:prSet presAssocID="{9013E196-1D77-4536-A9D4-E627732E550E}" presName="text_2" presStyleLbl="node1" presStyleIdx="1" presStyleCnt="7">
        <dgm:presLayoutVars>
          <dgm:bulletEnabled val="1"/>
        </dgm:presLayoutVars>
      </dgm:prSet>
      <dgm:spPr/>
    </dgm:pt>
    <dgm:pt modelId="{838F09A9-D8E3-4957-A9BB-D113F8117C87}" type="pres">
      <dgm:prSet presAssocID="{9013E196-1D77-4536-A9D4-E627732E550E}" presName="accent_2" presStyleCnt="0"/>
      <dgm:spPr/>
    </dgm:pt>
    <dgm:pt modelId="{BBB14019-E419-47BA-8A78-F2FB940305BE}" type="pres">
      <dgm:prSet presAssocID="{9013E196-1D77-4536-A9D4-E627732E550E}" presName="accentRepeatNode" presStyleLbl="solidFgAcc1" presStyleIdx="1" presStyleCnt="7"/>
      <dgm:spPr/>
    </dgm:pt>
    <dgm:pt modelId="{541D5567-1E86-48DE-9016-FBBDB3BE41C9}" type="pres">
      <dgm:prSet presAssocID="{CF0DAE7A-BB15-4667-A754-4FD9111A9F98}" presName="text_3" presStyleLbl="node1" presStyleIdx="2" presStyleCnt="7">
        <dgm:presLayoutVars>
          <dgm:bulletEnabled val="1"/>
        </dgm:presLayoutVars>
      </dgm:prSet>
      <dgm:spPr/>
    </dgm:pt>
    <dgm:pt modelId="{177B41F9-F4A6-409E-A6E2-AA16446EB831}" type="pres">
      <dgm:prSet presAssocID="{CF0DAE7A-BB15-4667-A754-4FD9111A9F98}" presName="accent_3" presStyleCnt="0"/>
      <dgm:spPr/>
    </dgm:pt>
    <dgm:pt modelId="{BC459597-5883-4F90-9508-31EC52A91E93}" type="pres">
      <dgm:prSet presAssocID="{CF0DAE7A-BB15-4667-A754-4FD9111A9F98}" presName="accentRepeatNode" presStyleLbl="solidFgAcc1" presStyleIdx="2" presStyleCnt="7"/>
      <dgm:spPr/>
    </dgm:pt>
    <dgm:pt modelId="{C1490BE4-662B-457B-BC74-763DE0BF232C}" type="pres">
      <dgm:prSet presAssocID="{EC042837-5DE2-47BB-B2CD-5032189B4AE9}" presName="text_4" presStyleLbl="node1" presStyleIdx="3" presStyleCnt="7">
        <dgm:presLayoutVars>
          <dgm:bulletEnabled val="1"/>
        </dgm:presLayoutVars>
      </dgm:prSet>
      <dgm:spPr/>
    </dgm:pt>
    <dgm:pt modelId="{4F4D22EA-837D-4227-ACE1-3DEEDD516DA2}" type="pres">
      <dgm:prSet presAssocID="{EC042837-5DE2-47BB-B2CD-5032189B4AE9}" presName="accent_4" presStyleCnt="0"/>
      <dgm:spPr/>
    </dgm:pt>
    <dgm:pt modelId="{0CFB30CC-A3EB-42A1-AA41-0DE13893FA59}" type="pres">
      <dgm:prSet presAssocID="{EC042837-5DE2-47BB-B2CD-5032189B4AE9}" presName="accentRepeatNode" presStyleLbl="solidFgAcc1" presStyleIdx="3" presStyleCnt="7"/>
      <dgm:spPr/>
    </dgm:pt>
    <dgm:pt modelId="{7172BBDA-026B-4AF6-8FB0-4FCF53B2BA54}" type="pres">
      <dgm:prSet presAssocID="{6CE2BEF4-6E20-4EFF-892D-113390928513}" presName="text_5" presStyleLbl="node1" presStyleIdx="4" presStyleCnt="7">
        <dgm:presLayoutVars>
          <dgm:bulletEnabled val="1"/>
        </dgm:presLayoutVars>
      </dgm:prSet>
      <dgm:spPr/>
    </dgm:pt>
    <dgm:pt modelId="{C7EC1A7C-87CF-4D47-AFAB-7446B55AED0A}" type="pres">
      <dgm:prSet presAssocID="{6CE2BEF4-6E20-4EFF-892D-113390928513}" presName="accent_5" presStyleCnt="0"/>
      <dgm:spPr/>
    </dgm:pt>
    <dgm:pt modelId="{3D23F97C-5A81-478F-9263-BBF98B7A79F6}" type="pres">
      <dgm:prSet presAssocID="{6CE2BEF4-6E20-4EFF-892D-113390928513}" presName="accentRepeatNode" presStyleLbl="solidFgAcc1" presStyleIdx="4" presStyleCnt="7"/>
      <dgm:spPr/>
    </dgm:pt>
    <dgm:pt modelId="{DEBEAE9B-B295-4915-AC5D-A8473DA991F7}" type="pres">
      <dgm:prSet presAssocID="{51673E79-2930-4255-A2FE-C9E62FEB23EF}" presName="text_6" presStyleLbl="node1" presStyleIdx="5" presStyleCnt="7">
        <dgm:presLayoutVars>
          <dgm:bulletEnabled val="1"/>
        </dgm:presLayoutVars>
      </dgm:prSet>
      <dgm:spPr/>
    </dgm:pt>
    <dgm:pt modelId="{E53C8031-3B31-44E4-8C42-108FC2467782}" type="pres">
      <dgm:prSet presAssocID="{51673E79-2930-4255-A2FE-C9E62FEB23EF}" presName="accent_6" presStyleCnt="0"/>
      <dgm:spPr/>
    </dgm:pt>
    <dgm:pt modelId="{E9CF2E79-CE3C-4BAB-A96C-D14AF2B61C83}" type="pres">
      <dgm:prSet presAssocID="{51673E79-2930-4255-A2FE-C9E62FEB23EF}" presName="accentRepeatNode" presStyleLbl="solidFgAcc1" presStyleIdx="5" presStyleCnt="7"/>
      <dgm:spPr/>
    </dgm:pt>
    <dgm:pt modelId="{564DB382-2339-4F51-BDAE-EE370F329634}" type="pres">
      <dgm:prSet presAssocID="{D2012EEA-1B74-42F9-A329-C0C806652951}" presName="text_7" presStyleLbl="node1" presStyleIdx="6" presStyleCnt="7">
        <dgm:presLayoutVars>
          <dgm:bulletEnabled val="1"/>
        </dgm:presLayoutVars>
      </dgm:prSet>
      <dgm:spPr/>
    </dgm:pt>
    <dgm:pt modelId="{856608EB-21AA-45A2-B759-A79326191B23}" type="pres">
      <dgm:prSet presAssocID="{D2012EEA-1B74-42F9-A329-C0C806652951}" presName="accent_7" presStyleCnt="0"/>
      <dgm:spPr/>
    </dgm:pt>
    <dgm:pt modelId="{C337F762-5C1F-4DFD-BCB2-2D87AF3D345A}" type="pres">
      <dgm:prSet presAssocID="{D2012EEA-1B74-42F9-A329-C0C806652951}" presName="accentRepeatNode" presStyleLbl="solidFgAcc1" presStyleIdx="6" presStyleCnt="7"/>
      <dgm:spPr/>
    </dgm:pt>
  </dgm:ptLst>
  <dgm:cxnLst>
    <dgm:cxn modelId="{4CED8D21-BE75-49DE-8D18-42B3E06F0348}" type="presOf" srcId="{4ACFA276-D72F-46B1-996E-C64CD7441FAA}" destId="{DCA555EF-4340-4573-BD58-B0F5FB779E6F}" srcOrd="0" destOrd="0" presId="urn:microsoft.com/office/officeart/2008/layout/VerticalCurvedList"/>
    <dgm:cxn modelId="{9D25E221-5BC0-4470-990C-DBCCC78A225E}" srcId="{4ACFA276-D72F-46B1-996E-C64CD7441FAA}" destId="{9013E196-1D77-4536-A9D4-E627732E550E}" srcOrd="1" destOrd="0" parTransId="{9FB6E089-BADD-4D1E-B2D5-35A3C9A2F1EB}" sibTransId="{673C5F03-CD7A-4807-B069-B832E0D08AAD}"/>
    <dgm:cxn modelId="{E8648B29-51D2-4ADF-B472-CC1637948014}" type="presOf" srcId="{6CE2BEF4-6E20-4EFF-892D-113390928513}" destId="{7172BBDA-026B-4AF6-8FB0-4FCF53B2BA54}" srcOrd="0" destOrd="0" presId="urn:microsoft.com/office/officeart/2008/layout/VerticalCurvedList"/>
    <dgm:cxn modelId="{81BB6441-4BB9-43D0-982F-DAC376AC8729}" type="presOf" srcId="{EC042837-5DE2-47BB-B2CD-5032189B4AE9}" destId="{C1490BE4-662B-457B-BC74-763DE0BF232C}" srcOrd="0" destOrd="0" presId="urn:microsoft.com/office/officeart/2008/layout/VerticalCurvedList"/>
    <dgm:cxn modelId="{2A30A66A-9DB1-404C-B2BD-EFDFBCA53C96}" type="presOf" srcId="{51673E79-2930-4255-A2FE-C9E62FEB23EF}" destId="{DEBEAE9B-B295-4915-AC5D-A8473DA991F7}" srcOrd="0" destOrd="0" presId="urn:microsoft.com/office/officeart/2008/layout/VerticalCurvedList"/>
    <dgm:cxn modelId="{3E95DE6A-03E6-4870-9128-9715122C90BF}" type="presOf" srcId="{D2012EEA-1B74-42F9-A329-C0C806652951}" destId="{564DB382-2339-4F51-BDAE-EE370F329634}" srcOrd="0" destOrd="0" presId="urn:microsoft.com/office/officeart/2008/layout/VerticalCurvedList"/>
    <dgm:cxn modelId="{86613E6C-7F7B-474B-B48D-D3443CAD65F4}" srcId="{4ACFA276-D72F-46B1-996E-C64CD7441FAA}" destId="{3FBD27A7-1C1F-4428-BF57-CE206A575C9E}" srcOrd="0" destOrd="0" parTransId="{98DF5305-D905-426C-AB12-65703DB68CE6}" sibTransId="{10514B17-96FF-481B-B88A-4AD60846FCCB}"/>
    <dgm:cxn modelId="{A7E7D19F-2CB6-4408-B9D2-3FF87EB1397C}" type="presOf" srcId="{10514B17-96FF-481B-B88A-4AD60846FCCB}" destId="{BF3F1DEB-91E0-45DC-8225-541DF4A35FEA}" srcOrd="0" destOrd="0" presId="urn:microsoft.com/office/officeart/2008/layout/VerticalCurvedList"/>
    <dgm:cxn modelId="{BDF95CAB-906B-4A46-9C8D-D11882EEC4DA}" srcId="{4ACFA276-D72F-46B1-996E-C64CD7441FAA}" destId="{D2012EEA-1B74-42F9-A329-C0C806652951}" srcOrd="6" destOrd="0" parTransId="{CBDF73D2-7EF8-4DF4-B1C6-4689CAF219FB}" sibTransId="{E91B73E7-EDA8-4B65-BCAE-A941C9AF6C67}"/>
    <dgm:cxn modelId="{FF62C0AC-77D3-4131-988D-283834442532}" type="presOf" srcId="{CF0DAE7A-BB15-4667-A754-4FD9111A9F98}" destId="{541D5567-1E86-48DE-9016-FBBDB3BE41C9}" srcOrd="0" destOrd="0" presId="urn:microsoft.com/office/officeart/2008/layout/VerticalCurvedList"/>
    <dgm:cxn modelId="{B0A607C3-3BB4-4765-9CCB-99A6D8BA0B54}" srcId="{4ACFA276-D72F-46B1-996E-C64CD7441FAA}" destId="{51673E79-2930-4255-A2FE-C9E62FEB23EF}" srcOrd="5" destOrd="0" parTransId="{56B99425-1FE0-46D9-A9FD-AF32A003A488}" sibTransId="{E7E8AAC4-D6A9-47C0-A718-9256F8AA9979}"/>
    <dgm:cxn modelId="{05197BD0-F034-40F2-ABD8-1106F3582755}" type="presOf" srcId="{9013E196-1D77-4536-A9D4-E627732E550E}" destId="{9FC4BFD9-CF90-4177-8222-2DC84B3277A4}" srcOrd="0" destOrd="0" presId="urn:microsoft.com/office/officeart/2008/layout/VerticalCurvedList"/>
    <dgm:cxn modelId="{0927BDD1-C19A-4E35-9002-F22E593E1DA5}" type="presOf" srcId="{3FBD27A7-1C1F-4428-BF57-CE206A575C9E}" destId="{980CBCEA-B525-45DE-8B5E-E1517343F45C}" srcOrd="0" destOrd="0" presId="urn:microsoft.com/office/officeart/2008/layout/VerticalCurvedList"/>
    <dgm:cxn modelId="{F3F1F6D1-8FE9-4B27-8BEA-C58FB6EC1E4D}" srcId="{4ACFA276-D72F-46B1-996E-C64CD7441FAA}" destId="{6CE2BEF4-6E20-4EFF-892D-113390928513}" srcOrd="4" destOrd="0" parTransId="{5CBDA279-FD55-4F91-A97F-489E2D5C8890}" sibTransId="{FAEC445D-FDB2-43B3-9274-BF361B1CEAD2}"/>
    <dgm:cxn modelId="{27F760E9-6988-444B-AA4A-638AC6486155}" srcId="{4ACFA276-D72F-46B1-996E-C64CD7441FAA}" destId="{CF0DAE7A-BB15-4667-A754-4FD9111A9F98}" srcOrd="2" destOrd="0" parTransId="{267FF9D7-CD79-4C3C-B49E-3E0090B243E4}" sibTransId="{9ECC4FCB-D0A7-4090-A3F5-EE8024EF8914}"/>
    <dgm:cxn modelId="{473CD1EE-E41B-48A2-A7B2-D465A7D5D16D}" srcId="{4ACFA276-D72F-46B1-996E-C64CD7441FAA}" destId="{EC042837-5DE2-47BB-B2CD-5032189B4AE9}" srcOrd="3" destOrd="0" parTransId="{12348235-5D3A-4DBB-80E6-EA6174E3476C}" sibTransId="{47FCD949-E57B-4754-A9A3-32B92F9F44C4}"/>
    <dgm:cxn modelId="{C40E7AFF-2C9C-4084-B533-902BB1A043BE}" srcId="{4ACFA276-D72F-46B1-996E-C64CD7441FAA}" destId="{2C9F92CA-BE40-481A-B5CC-183A06E6BB92}" srcOrd="7" destOrd="0" parTransId="{0B8906DC-FB82-411D-82B9-FFE5E9DBEF3A}" sibTransId="{DBAC2AD2-A35B-467D-9020-B49579F6FFAE}"/>
    <dgm:cxn modelId="{077E3FC2-E385-4E6D-A790-ED249F7027CE}" type="presParOf" srcId="{DCA555EF-4340-4573-BD58-B0F5FB779E6F}" destId="{D25BFC45-AF2B-4BC9-B1CD-6727D1039D37}" srcOrd="0" destOrd="0" presId="urn:microsoft.com/office/officeart/2008/layout/VerticalCurvedList"/>
    <dgm:cxn modelId="{F9844633-7E6D-4463-8D16-C25BE4AD1182}" type="presParOf" srcId="{D25BFC45-AF2B-4BC9-B1CD-6727D1039D37}" destId="{DDC8D745-F6CF-4663-A517-48FA799CC1D4}" srcOrd="0" destOrd="0" presId="urn:microsoft.com/office/officeart/2008/layout/VerticalCurvedList"/>
    <dgm:cxn modelId="{E6D44A12-59FF-420C-B794-E04815436424}" type="presParOf" srcId="{DDC8D745-F6CF-4663-A517-48FA799CC1D4}" destId="{110B88C4-2E48-4C0A-8976-33E489FFE31E}" srcOrd="0" destOrd="0" presId="urn:microsoft.com/office/officeart/2008/layout/VerticalCurvedList"/>
    <dgm:cxn modelId="{F4088E8A-C5DB-42CC-B304-0729CE4667BC}" type="presParOf" srcId="{DDC8D745-F6CF-4663-A517-48FA799CC1D4}" destId="{BF3F1DEB-91E0-45DC-8225-541DF4A35FEA}" srcOrd="1" destOrd="0" presId="urn:microsoft.com/office/officeart/2008/layout/VerticalCurvedList"/>
    <dgm:cxn modelId="{CC8E3314-8E02-4F44-A134-138C3DDB6043}" type="presParOf" srcId="{DDC8D745-F6CF-4663-A517-48FA799CC1D4}" destId="{F19A2AC4-479B-450F-B558-15375A45F18F}" srcOrd="2" destOrd="0" presId="urn:microsoft.com/office/officeart/2008/layout/VerticalCurvedList"/>
    <dgm:cxn modelId="{B5BB4AE1-BEF6-4791-9A2D-C4709C181FED}" type="presParOf" srcId="{DDC8D745-F6CF-4663-A517-48FA799CC1D4}" destId="{777D1234-996F-426B-A688-9966FABABCA2}" srcOrd="3" destOrd="0" presId="urn:microsoft.com/office/officeart/2008/layout/VerticalCurvedList"/>
    <dgm:cxn modelId="{539D61BC-CBBE-4FF9-9006-5F98BA43DD30}" type="presParOf" srcId="{D25BFC45-AF2B-4BC9-B1CD-6727D1039D37}" destId="{980CBCEA-B525-45DE-8B5E-E1517343F45C}" srcOrd="1" destOrd="0" presId="urn:microsoft.com/office/officeart/2008/layout/VerticalCurvedList"/>
    <dgm:cxn modelId="{B7DF822A-47FB-4544-8156-A608E35FDE20}" type="presParOf" srcId="{D25BFC45-AF2B-4BC9-B1CD-6727D1039D37}" destId="{DB3CDDC5-21E3-4A5A-9209-2C99E30FDADB}" srcOrd="2" destOrd="0" presId="urn:microsoft.com/office/officeart/2008/layout/VerticalCurvedList"/>
    <dgm:cxn modelId="{3FC4FE39-D40A-4D79-8CCE-F99573795516}" type="presParOf" srcId="{DB3CDDC5-21E3-4A5A-9209-2C99E30FDADB}" destId="{F2CF43B1-ABE5-4788-A0FF-6B4C0FA8027B}" srcOrd="0" destOrd="0" presId="urn:microsoft.com/office/officeart/2008/layout/VerticalCurvedList"/>
    <dgm:cxn modelId="{85CF89B7-3F61-460D-B926-58E8F3238E1C}" type="presParOf" srcId="{D25BFC45-AF2B-4BC9-B1CD-6727D1039D37}" destId="{9FC4BFD9-CF90-4177-8222-2DC84B3277A4}" srcOrd="3" destOrd="0" presId="urn:microsoft.com/office/officeart/2008/layout/VerticalCurvedList"/>
    <dgm:cxn modelId="{BBF31F65-5C44-44FD-BED2-9366DA746DF0}" type="presParOf" srcId="{D25BFC45-AF2B-4BC9-B1CD-6727D1039D37}" destId="{838F09A9-D8E3-4957-A9BB-D113F8117C87}" srcOrd="4" destOrd="0" presId="urn:microsoft.com/office/officeart/2008/layout/VerticalCurvedList"/>
    <dgm:cxn modelId="{C4EBF2F6-D74A-44DA-8799-3CAB44789B19}" type="presParOf" srcId="{838F09A9-D8E3-4957-A9BB-D113F8117C87}" destId="{BBB14019-E419-47BA-8A78-F2FB940305BE}" srcOrd="0" destOrd="0" presId="urn:microsoft.com/office/officeart/2008/layout/VerticalCurvedList"/>
    <dgm:cxn modelId="{4FF34D5D-4860-4BB5-AEB7-618E5B5C9775}" type="presParOf" srcId="{D25BFC45-AF2B-4BC9-B1CD-6727D1039D37}" destId="{541D5567-1E86-48DE-9016-FBBDB3BE41C9}" srcOrd="5" destOrd="0" presId="urn:microsoft.com/office/officeart/2008/layout/VerticalCurvedList"/>
    <dgm:cxn modelId="{8360F88A-987D-4C19-9CD6-B3D5F42441A7}" type="presParOf" srcId="{D25BFC45-AF2B-4BC9-B1CD-6727D1039D37}" destId="{177B41F9-F4A6-409E-A6E2-AA16446EB831}" srcOrd="6" destOrd="0" presId="urn:microsoft.com/office/officeart/2008/layout/VerticalCurvedList"/>
    <dgm:cxn modelId="{D76353DB-9B4A-4CBE-A4D7-512B5BE1F68A}" type="presParOf" srcId="{177B41F9-F4A6-409E-A6E2-AA16446EB831}" destId="{BC459597-5883-4F90-9508-31EC52A91E93}" srcOrd="0" destOrd="0" presId="urn:microsoft.com/office/officeart/2008/layout/VerticalCurvedList"/>
    <dgm:cxn modelId="{05F822C4-FD75-4491-A7F2-4EB4526C785E}" type="presParOf" srcId="{D25BFC45-AF2B-4BC9-B1CD-6727D1039D37}" destId="{C1490BE4-662B-457B-BC74-763DE0BF232C}" srcOrd="7" destOrd="0" presId="urn:microsoft.com/office/officeart/2008/layout/VerticalCurvedList"/>
    <dgm:cxn modelId="{9A10CF57-2FCA-4CDA-B3B4-184D37D3104E}" type="presParOf" srcId="{D25BFC45-AF2B-4BC9-B1CD-6727D1039D37}" destId="{4F4D22EA-837D-4227-ACE1-3DEEDD516DA2}" srcOrd="8" destOrd="0" presId="urn:microsoft.com/office/officeart/2008/layout/VerticalCurvedList"/>
    <dgm:cxn modelId="{CA0B18FE-FB41-4C3D-947A-94BEB8639994}" type="presParOf" srcId="{4F4D22EA-837D-4227-ACE1-3DEEDD516DA2}" destId="{0CFB30CC-A3EB-42A1-AA41-0DE13893FA59}" srcOrd="0" destOrd="0" presId="urn:microsoft.com/office/officeart/2008/layout/VerticalCurvedList"/>
    <dgm:cxn modelId="{96F3514D-C4CE-45D6-85C9-268244E4C097}" type="presParOf" srcId="{D25BFC45-AF2B-4BC9-B1CD-6727D1039D37}" destId="{7172BBDA-026B-4AF6-8FB0-4FCF53B2BA54}" srcOrd="9" destOrd="0" presId="urn:microsoft.com/office/officeart/2008/layout/VerticalCurvedList"/>
    <dgm:cxn modelId="{AB1DB32F-AD1B-458D-87C7-E8B292A2B01E}" type="presParOf" srcId="{D25BFC45-AF2B-4BC9-B1CD-6727D1039D37}" destId="{C7EC1A7C-87CF-4D47-AFAB-7446B55AED0A}" srcOrd="10" destOrd="0" presId="urn:microsoft.com/office/officeart/2008/layout/VerticalCurvedList"/>
    <dgm:cxn modelId="{6B1F07E8-16AB-4669-B65F-34F9FEBAD3AF}" type="presParOf" srcId="{C7EC1A7C-87CF-4D47-AFAB-7446B55AED0A}" destId="{3D23F97C-5A81-478F-9263-BBF98B7A79F6}" srcOrd="0" destOrd="0" presId="urn:microsoft.com/office/officeart/2008/layout/VerticalCurvedList"/>
    <dgm:cxn modelId="{8EC5CEDC-2F92-4D7A-A69C-3C6E0D4F1829}" type="presParOf" srcId="{D25BFC45-AF2B-4BC9-B1CD-6727D1039D37}" destId="{DEBEAE9B-B295-4915-AC5D-A8473DA991F7}" srcOrd="11" destOrd="0" presId="urn:microsoft.com/office/officeart/2008/layout/VerticalCurvedList"/>
    <dgm:cxn modelId="{90D92597-0145-4B3D-9432-32C6D25FD45C}" type="presParOf" srcId="{D25BFC45-AF2B-4BC9-B1CD-6727D1039D37}" destId="{E53C8031-3B31-44E4-8C42-108FC2467782}" srcOrd="12" destOrd="0" presId="urn:microsoft.com/office/officeart/2008/layout/VerticalCurvedList"/>
    <dgm:cxn modelId="{508C17D8-3B57-46B3-B57F-790379C85443}" type="presParOf" srcId="{E53C8031-3B31-44E4-8C42-108FC2467782}" destId="{E9CF2E79-CE3C-4BAB-A96C-D14AF2B61C83}" srcOrd="0" destOrd="0" presId="urn:microsoft.com/office/officeart/2008/layout/VerticalCurvedList"/>
    <dgm:cxn modelId="{A90E47C0-6BD8-41D7-882F-3F7E55137E82}" type="presParOf" srcId="{D25BFC45-AF2B-4BC9-B1CD-6727D1039D37}" destId="{564DB382-2339-4F51-BDAE-EE370F329634}" srcOrd="13" destOrd="0" presId="urn:microsoft.com/office/officeart/2008/layout/VerticalCurvedList"/>
    <dgm:cxn modelId="{6BB664B2-D150-4B3C-AD8D-5798010A7A12}" type="presParOf" srcId="{D25BFC45-AF2B-4BC9-B1CD-6727D1039D37}" destId="{856608EB-21AA-45A2-B759-A79326191B23}" srcOrd="14" destOrd="0" presId="urn:microsoft.com/office/officeart/2008/layout/VerticalCurvedList"/>
    <dgm:cxn modelId="{584256BF-E21E-46C5-8DC3-7A2C13F3CFBF}" type="presParOf" srcId="{856608EB-21AA-45A2-B759-A79326191B23}" destId="{C337F762-5C1F-4DFD-BCB2-2D87AF3D34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F11D-6F74-4431-A102-D16BCA612274}">
      <dsp:nvSpPr>
        <dsp:cNvPr id="0" name=""/>
        <dsp:cNvSpPr/>
      </dsp:nvSpPr>
      <dsp:spPr>
        <a:xfrm rot="3718652">
          <a:off x="1734647" y="3776516"/>
          <a:ext cx="895819" cy="52910"/>
        </a:xfrm>
        <a:custGeom>
          <a:avLst/>
          <a:gdLst/>
          <a:ahLst/>
          <a:cxnLst/>
          <a:rect l="0" t="0" r="0" b="0"/>
          <a:pathLst>
            <a:path>
              <a:moveTo>
                <a:pt x="0" y="26455"/>
              </a:moveTo>
              <a:lnTo>
                <a:pt x="895819" y="26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EAEFF-1E00-4E31-B334-C1EEAFCA6845}">
      <dsp:nvSpPr>
        <dsp:cNvPr id="0" name=""/>
        <dsp:cNvSpPr/>
      </dsp:nvSpPr>
      <dsp:spPr>
        <a:xfrm rot="1330232">
          <a:off x="2277337" y="3076691"/>
          <a:ext cx="579204" cy="52910"/>
        </a:xfrm>
        <a:custGeom>
          <a:avLst/>
          <a:gdLst/>
          <a:ahLst/>
          <a:cxnLst/>
          <a:rect l="0" t="0" r="0" b="0"/>
          <a:pathLst>
            <a:path>
              <a:moveTo>
                <a:pt x="0" y="26455"/>
              </a:moveTo>
              <a:lnTo>
                <a:pt x="579204" y="26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B3B0B-F1D5-4D7F-9EA4-4C13F4CC6FA9}">
      <dsp:nvSpPr>
        <dsp:cNvPr id="0" name=""/>
        <dsp:cNvSpPr/>
      </dsp:nvSpPr>
      <dsp:spPr>
        <a:xfrm rot="20269768">
          <a:off x="2277337" y="2289065"/>
          <a:ext cx="579204" cy="52910"/>
        </a:xfrm>
        <a:custGeom>
          <a:avLst/>
          <a:gdLst/>
          <a:ahLst/>
          <a:cxnLst/>
          <a:rect l="0" t="0" r="0" b="0"/>
          <a:pathLst>
            <a:path>
              <a:moveTo>
                <a:pt x="0" y="26455"/>
              </a:moveTo>
              <a:lnTo>
                <a:pt x="579204" y="26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9EF94-E159-41DB-A515-6F20D412339B}">
      <dsp:nvSpPr>
        <dsp:cNvPr id="0" name=""/>
        <dsp:cNvSpPr/>
      </dsp:nvSpPr>
      <dsp:spPr>
        <a:xfrm rot="17881348">
          <a:off x="1734647" y="1589240"/>
          <a:ext cx="895819" cy="52910"/>
        </a:xfrm>
        <a:custGeom>
          <a:avLst/>
          <a:gdLst/>
          <a:ahLst/>
          <a:cxnLst/>
          <a:rect l="0" t="0" r="0" b="0"/>
          <a:pathLst>
            <a:path>
              <a:moveTo>
                <a:pt x="0" y="26455"/>
              </a:moveTo>
              <a:lnTo>
                <a:pt x="895819" y="264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93B4D-9BE6-49EB-862E-DDDB593C14DE}">
      <dsp:nvSpPr>
        <dsp:cNvPr id="0" name=""/>
        <dsp:cNvSpPr/>
      </dsp:nvSpPr>
      <dsp:spPr>
        <a:xfrm>
          <a:off x="603023" y="1711847"/>
          <a:ext cx="1994971" cy="19949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7958A-7D80-43D9-A427-429AFDD50D64}">
      <dsp:nvSpPr>
        <dsp:cNvPr id="0" name=""/>
        <dsp:cNvSpPr/>
      </dsp:nvSpPr>
      <dsp:spPr>
        <a:xfrm>
          <a:off x="2008026" y="-99396"/>
          <a:ext cx="1430250" cy="13986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Department</a:t>
          </a:r>
          <a:endParaRPr lang="en-US" sz="1400" kern="1200" dirty="0"/>
        </a:p>
      </dsp:txBody>
      <dsp:txXfrm>
        <a:off x="2217481" y="105437"/>
        <a:ext cx="1011340" cy="989020"/>
      </dsp:txXfrm>
    </dsp:sp>
    <dsp:sp modelId="{50F63AEF-B5C6-4508-B9E1-29CF337D6470}">
      <dsp:nvSpPr>
        <dsp:cNvPr id="0" name=""/>
        <dsp:cNvSpPr/>
      </dsp:nvSpPr>
      <dsp:spPr>
        <a:xfrm>
          <a:off x="3266390" y="-99396"/>
          <a:ext cx="2145376" cy="139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Human Resources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Research &amp; Development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Sales</a:t>
          </a:r>
          <a:endParaRPr lang="en-US" sz="1400" kern="1200" dirty="0"/>
        </a:p>
      </dsp:txBody>
      <dsp:txXfrm>
        <a:off x="3266390" y="-99396"/>
        <a:ext cx="2145376" cy="1398686"/>
      </dsp:txXfrm>
    </dsp:sp>
    <dsp:sp modelId="{2CD55EB4-5E00-468A-B1AD-EFB0A8549388}">
      <dsp:nvSpPr>
        <dsp:cNvPr id="0" name=""/>
        <dsp:cNvSpPr/>
      </dsp:nvSpPr>
      <dsp:spPr>
        <a:xfrm>
          <a:off x="2780115" y="1237900"/>
          <a:ext cx="1430250" cy="13986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Education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Field</a:t>
          </a:r>
          <a:endParaRPr lang="en-US" sz="1400" kern="1200" dirty="0"/>
        </a:p>
      </dsp:txBody>
      <dsp:txXfrm>
        <a:off x="2989570" y="1442733"/>
        <a:ext cx="1011340" cy="989020"/>
      </dsp:txXfrm>
    </dsp:sp>
    <dsp:sp modelId="{8C5361A8-B7FE-4D3D-97D7-5F9F2589B936}">
      <dsp:nvSpPr>
        <dsp:cNvPr id="0" name=""/>
        <dsp:cNvSpPr/>
      </dsp:nvSpPr>
      <dsp:spPr>
        <a:xfrm>
          <a:off x="4038479" y="1237900"/>
          <a:ext cx="2145376" cy="139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Human Resources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Life Sciences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Marketing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Medical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Other</a:t>
          </a:r>
          <a:endParaRPr lang="en-US" sz="1400" kern="1200" dirty="0"/>
        </a:p>
      </dsp:txBody>
      <dsp:txXfrm>
        <a:off x="4038479" y="1237900"/>
        <a:ext cx="2145376" cy="1398686"/>
      </dsp:txXfrm>
    </dsp:sp>
    <dsp:sp modelId="{92C22731-8F92-484C-BC3F-324818A1DDF5}">
      <dsp:nvSpPr>
        <dsp:cNvPr id="0" name=""/>
        <dsp:cNvSpPr/>
      </dsp:nvSpPr>
      <dsp:spPr>
        <a:xfrm>
          <a:off x="2780115" y="2782079"/>
          <a:ext cx="1430250" cy="13986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Job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Role</a:t>
          </a:r>
          <a:endParaRPr lang="en-US" sz="1400" kern="1200" dirty="0"/>
        </a:p>
      </dsp:txBody>
      <dsp:txXfrm>
        <a:off x="2989570" y="2986912"/>
        <a:ext cx="1011340" cy="989020"/>
      </dsp:txXfrm>
    </dsp:sp>
    <dsp:sp modelId="{A853ADA6-741F-4CFB-AE52-DD80DF77EBA0}">
      <dsp:nvSpPr>
        <dsp:cNvPr id="0" name=""/>
        <dsp:cNvSpPr/>
      </dsp:nvSpPr>
      <dsp:spPr>
        <a:xfrm>
          <a:off x="4038479" y="2782079"/>
          <a:ext cx="2145376" cy="139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Healthcare Representative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Human Resources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Laboratory Technician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Manager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Manufacturing Director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Research Director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And more..</a:t>
          </a:r>
          <a:endParaRPr lang="en-US" sz="1400" kern="1200" dirty="0"/>
        </a:p>
      </dsp:txBody>
      <dsp:txXfrm>
        <a:off x="4038479" y="2782079"/>
        <a:ext cx="2145376" cy="1398686"/>
      </dsp:txXfrm>
    </dsp:sp>
    <dsp:sp modelId="{138E1BE3-37C7-4B3F-B6A9-9322CB1CAA84}">
      <dsp:nvSpPr>
        <dsp:cNvPr id="0" name=""/>
        <dsp:cNvSpPr/>
      </dsp:nvSpPr>
      <dsp:spPr>
        <a:xfrm>
          <a:off x="2008026" y="4119377"/>
          <a:ext cx="1430250" cy="13986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Personal Details</a:t>
          </a:r>
          <a:endParaRPr lang="en-US" sz="1400" kern="1200" dirty="0"/>
        </a:p>
      </dsp:txBody>
      <dsp:txXfrm>
        <a:off x="2217481" y="4324210"/>
        <a:ext cx="1011340" cy="989020"/>
      </dsp:txXfrm>
    </dsp:sp>
    <dsp:sp modelId="{A24AF976-A679-446A-955D-256EC5465AA9}">
      <dsp:nvSpPr>
        <dsp:cNvPr id="0" name=""/>
        <dsp:cNvSpPr/>
      </dsp:nvSpPr>
      <dsp:spPr>
        <a:xfrm>
          <a:off x="3266390" y="4119377"/>
          <a:ext cx="2145376" cy="139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Gender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Age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Marital Status</a:t>
          </a:r>
          <a:endParaRPr lang="en-US" sz="1400" kern="1200" dirty="0"/>
        </a:p>
      </dsp:txBody>
      <dsp:txXfrm>
        <a:off x="3266390" y="4119377"/>
        <a:ext cx="2145376" cy="1398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F1DEB-91E0-45DC-8225-541DF4A35FE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CBCEA-B525-45DE-8B5E-E1517343F45C}">
      <dsp:nvSpPr>
        <dsp:cNvPr id="0" name=""/>
        <dsp:cNvSpPr/>
      </dsp:nvSpPr>
      <dsp:spPr>
        <a:xfrm>
          <a:off x="380119" y="246332"/>
          <a:ext cx="4261781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Business Travel</a:t>
          </a:r>
          <a:endParaRPr lang="en-US" sz="2200" kern="1200" dirty="0"/>
        </a:p>
      </dsp:txBody>
      <dsp:txXfrm>
        <a:off x="380119" y="246332"/>
        <a:ext cx="4261781" cy="492448"/>
      </dsp:txXfrm>
    </dsp:sp>
    <dsp:sp modelId="{F2CF43B1-ABE5-4788-A0FF-6B4C0FA8027B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4BFD9-CF90-4177-8222-2DC84B3277A4}">
      <dsp:nvSpPr>
        <dsp:cNvPr id="0" name=""/>
        <dsp:cNvSpPr/>
      </dsp:nvSpPr>
      <dsp:spPr>
        <a:xfrm>
          <a:off x="826075" y="985438"/>
          <a:ext cx="3815825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Environment Satisfaction</a:t>
          </a:r>
          <a:endParaRPr lang="en-US" sz="2200" kern="1200" dirty="0"/>
        </a:p>
      </dsp:txBody>
      <dsp:txXfrm>
        <a:off x="826075" y="985438"/>
        <a:ext cx="3815825" cy="492448"/>
      </dsp:txXfrm>
    </dsp:sp>
    <dsp:sp modelId="{BBB14019-E419-47BA-8A78-F2FB940305BE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D5567-1E86-48DE-9016-FBBDB3BE41C9}">
      <dsp:nvSpPr>
        <dsp:cNvPr id="0" name=""/>
        <dsp:cNvSpPr/>
      </dsp:nvSpPr>
      <dsp:spPr>
        <a:xfrm>
          <a:off x="1070457" y="1724003"/>
          <a:ext cx="3571443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Num Companies Worked</a:t>
          </a:r>
          <a:endParaRPr lang="en-US" sz="2200" kern="1200" dirty="0"/>
        </a:p>
      </dsp:txBody>
      <dsp:txXfrm>
        <a:off x="1070457" y="1724003"/>
        <a:ext cx="3571443" cy="492448"/>
      </dsp:txXfrm>
    </dsp:sp>
    <dsp:sp modelId="{BC459597-5883-4F90-9508-31EC52A91E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90BE4-662B-457B-BC74-763DE0BF232C}">
      <dsp:nvSpPr>
        <dsp:cNvPr id="0" name=""/>
        <dsp:cNvSpPr/>
      </dsp:nvSpPr>
      <dsp:spPr>
        <a:xfrm>
          <a:off x="1148486" y="2463109"/>
          <a:ext cx="3493414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Percent Salary Hike</a:t>
          </a:r>
          <a:endParaRPr lang="en-US" sz="2200" kern="1200" dirty="0"/>
        </a:p>
      </dsp:txBody>
      <dsp:txXfrm>
        <a:off x="1148486" y="2463109"/>
        <a:ext cx="3493414" cy="492448"/>
      </dsp:txXfrm>
    </dsp:sp>
    <dsp:sp modelId="{0CFB30CC-A3EB-42A1-AA41-0DE13893FA59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2BBDA-026B-4AF6-8FB0-4FCF53B2BA54}">
      <dsp:nvSpPr>
        <dsp:cNvPr id="0" name=""/>
        <dsp:cNvSpPr/>
      </dsp:nvSpPr>
      <dsp:spPr>
        <a:xfrm>
          <a:off x="1070457" y="3202215"/>
          <a:ext cx="3571443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Total Working Years</a:t>
          </a:r>
          <a:endParaRPr lang="en-US" sz="2200" kern="1200" dirty="0"/>
        </a:p>
      </dsp:txBody>
      <dsp:txXfrm>
        <a:off x="1070457" y="3202215"/>
        <a:ext cx="3571443" cy="492448"/>
      </dsp:txXfrm>
    </dsp:sp>
    <dsp:sp modelId="{3D23F97C-5A81-478F-9263-BBF98B7A79F6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EAE9B-B295-4915-AC5D-A8473DA991F7}">
      <dsp:nvSpPr>
        <dsp:cNvPr id="0" name=""/>
        <dsp:cNvSpPr/>
      </dsp:nvSpPr>
      <dsp:spPr>
        <a:xfrm>
          <a:off x="826075" y="3940779"/>
          <a:ext cx="3815825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Years At Company</a:t>
          </a:r>
          <a:endParaRPr lang="en-US" sz="2200" kern="1200" dirty="0"/>
        </a:p>
      </dsp:txBody>
      <dsp:txXfrm>
        <a:off x="826075" y="3940779"/>
        <a:ext cx="3815825" cy="492448"/>
      </dsp:txXfrm>
    </dsp:sp>
    <dsp:sp modelId="{E9CF2E79-CE3C-4BAB-A96C-D14AF2B61C83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DB382-2339-4F51-BDAE-EE370F329634}">
      <dsp:nvSpPr>
        <dsp:cNvPr id="0" name=""/>
        <dsp:cNvSpPr/>
      </dsp:nvSpPr>
      <dsp:spPr>
        <a:xfrm>
          <a:off x="380119" y="4679885"/>
          <a:ext cx="4261781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Job Satisfaction</a:t>
          </a:r>
          <a:endParaRPr lang="en-US" sz="2200" kern="1200" dirty="0"/>
        </a:p>
      </dsp:txBody>
      <dsp:txXfrm>
        <a:off x="380119" y="4679885"/>
        <a:ext cx="4261781" cy="492448"/>
      </dsp:txXfrm>
    </dsp:sp>
    <dsp:sp modelId="{C337F762-5C1F-4DFD-BCB2-2D87AF3D345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9" y="1447800"/>
            <a:ext cx="11151918" cy="948550"/>
          </a:xfrm>
        </p:spPr>
        <p:txBody>
          <a:bodyPr/>
          <a:lstStyle>
            <a:lvl1pPr marL="3176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6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7587" indent="-40281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3307" indent="-3457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39512" indent="-336202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hape 175">
            <a:extLst>
              <a:ext uri="{FF2B5EF4-FFF2-40B4-BE49-F238E27FC236}">
                <a16:creationId xmlns:a16="http://schemas.microsoft.com/office/drawing/2014/main" id="{A6BE1E8E-89AB-4A86-947D-FDEFF390CE3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8" name="Group 7"/>
          <p:cNvGrpSpPr/>
          <p:nvPr/>
        </p:nvGrpSpPr>
        <p:grpSpPr bwMode="black">
          <a:xfrm>
            <a:off x="7906631" y="2242931"/>
            <a:ext cx="3177743" cy="1934622"/>
            <a:chOff x="10387012" y="4179358"/>
            <a:chExt cx="974726" cy="593725"/>
          </a:xfrm>
          <a:solidFill>
            <a:srgbClr val="FFFFFF"/>
          </a:solidFill>
        </p:grpSpPr>
        <p:sp>
          <p:nvSpPr>
            <p:cNvPr id="9" name="Freeform 26"/>
            <p:cNvSpPr>
              <a:spLocks/>
            </p:cNvSpPr>
            <p:nvPr/>
          </p:nvSpPr>
          <p:spPr bwMode="black">
            <a:xfrm>
              <a:off x="10506075" y="4258733"/>
              <a:ext cx="706438" cy="514350"/>
            </a:xfrm>
            <a:custGeom>
              <a:avLst/>
              <a:gdLst>
                <a:gd name="T0" fmla="*/ 183 w 188"/>
                <a:gd name="T1" fmla="*/ 84 h 137"/>
                <a:gd name="T2" fmla="*/ 104 w 188"/>
                <a:gd name="T3" fmla="*/ 27 h 137"/>
                <a:gd name="T4" fmla="*/ 86 w 188"/>
                <a:gd name="T5" fmla="*/ 19 h 137"/>
                <a:gd name="T6" fmla="*/ 59 w 188"/>
                <a:gd name="T7" fmla="*/ 34 h 137"/>
                <a:gd name="T8" fmla="*/ 56 w 188"/>
                <a:gd name="T9" fmla="*/ 36 h 137"/>
                <a:gd name="T10" fmla="*/ 43 w 188"/>
                <a:gd name="T11" fmla="*/ 38 h 137"/>
                <a:gd name="T12" fmla="*/ 43 w 188"/>
                <a:gd name="T13" fmla="*/ 38 h 137"/>
                <a:gd name="T14" fmla="*/ 26 w 188"/>
                <a:gd name="T15" fmla="*/ 27 h 137"/>
                <a:gd name="T16" fmla="*/ 24 w 188"/>
                <a:gd name="T17" fmla="*/ 14 h 137"/>
                <a:gd name="T18" fmla="*/ 31 w 188"/>
                <a:gd name="T19" fmla="*/ 0 h 137"/>
                <a:gd name="T20" fmla="*/ 21 w 188"/>
                <a:gd name="T21" fmla="*/ 0 h 137"/>
                <a:gd name="T22" fmla="*/ 1 w 188"/>
                <a:gd name="T23" fmla="*/ 79 h 137"/>
                <a:gd name="T24" fmla="*/ 4 w 188"/>
                <a:gd name="T25" fmla="*/ 80 h 137"/>
                <a:gd name="T26" fmla="*/ 16 w 188"/>
                <a:gd name="T27" fmla="*/ 70 h 137"/>
                <a:gd name="T28" fmla="*/ 22 w 188"/>
                <a:gd name="T29" fmla="*/ 70 h 137"/>
                <a:gd name="T30" fmla="*/ 32 w 188"/>
                <a:gd name="T31" fmla="*/ 74 h 137"/>
                <a:gd name="T32" fmla="*/ 43 w 188"/>
                <a:gd name="T33" fmla="*/ 72 h 137"/>
                <a:gd name="T34" fmla="*/ 44 w 188"/>
                <a:gd name="T35" fmla="*/ 72 h 137"/>
                <a:gd name="T36" fmla="*/ 53 w 188"/>
                <a:gd name="T37" fmla="*/ 76 h 137"/>
                <a:gd name="T38" fmla="*/ 65 w 188"/>
                <a:gd name="T39" fmla="*/ 74 h 137"/>
                <a:gd name="T40" fmla="*/ 67 w 188"/>
                <a:gd name="T41" fmla="*/ 74 h 137"/>
                <a:gd name="T42" fmla="*/ 80 w 188"/>
                <a:gd name="T43" fmla="*/ 88 h 137"/>
                <a:gd name="T44" fmla="*/ 83 w 188"/>
                <a:gd name="T45" fmla="*/ 88 h 137"/>
                <a:gd name="T46" fmla="*/ 85 w 188"/>
                <a:gd name="T47" fmla="*/ 89 h 137"/>
                <a:gd name="T48" fmla="*/ 99 w 188"/>
                <a:gd name="T49" fmla="*/ 108 h 137"/>
                <a:gd name="T50" fmla="*/ 99 w 188"/>
                <a:gd name="T51" fmla="*/ 110 h 137"/>
                <a:gd name="T52" fmla="*/ 96 w 188"/>
                <a:gd name="T53" fmla="*/ 124 h 137"/>
                <a:gd name="T54" fmla="*/ 114 w 188"/>
                <a:gd name="T55" fmla="*/ 137 h 137"/>
                <a:gd name="T56" fmla="*/ 123 w 188"/>
                <a:gd name="T57" fmla="*/ 132 h 137"/>
                <a:gd name="T58" fmla="*/ 124 w 188"/>
                <a:gd name="T59" fmla="*/ 124 h 137"/>
                <a:gd name="T60" fmla="*/ 108 w 188"/>
                <a:gd name="T61" fmla="*/ 112 h 137"/>
                <a:gd name="T62" fmla="*/ 107 w 188"/>
                <a:gd name="T63" fmla="*/ 109 h 137"/>
                <a:gd name="T64" fmla="*/ 110 w 188"/>
                <a:gd name="T65" fmla="*/ 109 h 137"/>
                <a:gd name="T66" fmla="*/ 136 w 188"/>
                <a:gd name="T67" fmla="*/ 127 h 137"/>
                <a:gd name="T68" fmla="*/ 145 w 188"/>
                <a:gd name="T69" fmla="*/ 123 h 137"/>
                <a:gd name="T70" fmla="*/ 147 w 188"/>
                <a:gd name="T71" fmla="*/ 114 h 137"/>
                <a:gd name="T72" fmla="*/ 117 w 188"/>
                <a:gd name="T73" fmla="*/ 93 h 137"/>
                <a:gd name="T74" fmla="*/ 117 w 188"/>
                <a:gd name="T75" fmla="*/ 90 h 137"/>
                <a:gd name="T76" fmla="*/ 120 w 188"/>
                <a:gd name="T77" fmla="*/ 89 h 137"/>
                <a:gd name="T78" fmla="*/ 156 w 188"/>
                <a:gd name="T79" fmla="*/ 116 h 137"/>
                <a:gd name="T80" fmla="*/ 165 w 188"/>
                <a:gd name="T81" fmla="*/ 111 h 137"/>
                <a:gd name="T82" fmla="*/ 167 w 188"/>
                <a:gd name="T83" fmla="*/ 102 h 137"/>
                <a:gd name="T84" fmla="*/ 137 w 188"/>
                <a:gd name="T85" fmla="*/ 81 h 137"/>
                <a:gd name="T86" fmla="*/ 136 w 188"/>
                <a:gd name="T87" fmla="*/ 78 h 137"/>
                <a:gd name="T88" fmla="*/ 139 w 188"/>
                <a:gd name="T89" fmla="*/ 77 h 137"/>
                <a:gd name="T90" fmla="*/ 176 w 188"/>
                <a:gd name="T91" fmla="*/ 104 h 137"/>
                <a:gd name="T92" fmla="*/ 185 w 188"/>
                <a:gd name="T93" fmla="*/ 99 h 137"/>
                <a:gd name="T94" fmla="*/ 183 w 188"/>
                <a:gd name="T95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" h="137">
                  <a:moveTo>
                    <a:pt x="183" y="8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2" y="38"/>
                    <a:pt x="47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6" y="38"/>
                    <a:pt x="30" y="34"/>
                    <a:pt x="26" y="27"/>
                  </a:cubicBezTo>
                  <a:cubicBezTo>
                    <a:pt x="24" y="23"/>
                    <a:pt x="23" y="19"/>
                    <a:pt x="24" y="14"/>
                  </a:cubicBezTo>
                  <a:cubicBezTo>
                    <a:pt x="24" y="9"/>
                    <a:pt x="27" y="4"/>
                    <a:pt x="31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0" y="40"/>
                    <a:pt x="1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6" y="75"/>
                    <a:pt x="10" y="72"/>
                    <a:pt x="16" y="70"/>
                  </a:cubicBezTo>
                  <a:cubicBezTo>
                    <a:pt x="18" y="70"/>
                    <a:pt x="20" y="70"/>
                    <a:pt x="22" y="70"/>
                  </a:cubicBezTo>
                  <a:cubicBezTo>
                    <a:pt x="25" y="70"/>
                    <a:pt x="29" y="72"/>
                    <a:pt x="32" y="74"/>
                  </a:cubicBezTo>
                  <a:cubicBezTo>
                    <a:pt x="35" y="72"/>
                    <a:pt x="39" y="71"/>
                    <a:pt x="43" y="72"/>
                  </a:cubicBezTo>
                  <a:cubicBezTo>
                    <a:pt x="43" y="72"/>
                    <a:pt x="44" y="72"/>
                    <a:pt x="44" y="72"/>
                  </a:cubicBezTo>
                  <a:cubicBezTo>
                    <a:pt x="48" y="72"/>
                    <a:pt x="51" y="74"/>
                    <a:pt x="53" y="76"/>
                  </a:cubicBezTo>
                  <a:cubicBezTo>
                    <a:pt x="56" y="74"/>
                    <a:pt x="60" y="73"/>
                    <a:pt x="65" y="74"/>
                  </a:cubicBezTo>
                  <a:cubicBezTo>
                    <a:pt x="65" y="74"/>
                    <a:pt x="66" y="74"/>
                    <a:pt x="67" y="74"/>
                  </a:cubicBezTo>
                  <a:cubicBezTo>
                    <a:pt x="74" y="76"/>
                    <a:pt x="79" y="81"/>
                    <a:pt x="80" y="88"/>
                  </a:cubicBezTo>
                  <a:cubicBezTo>
                    <a:pt x="81" y="88"/>
                    <a:pt x="82" y="88"/>
                    <a:pt x="83" y="88"/>
                  </a:cubicBezTo>
                  <a:cubicBezTo>
                    <a:pt x="84" y="88"/>
                    <a:pt x="84" y="88"/>
                    <a:pt x="85" y="89"/>
                  </a:cubicBezTo>
                  <a:cubicBezTo>
                    <a:pt x="94" y="91"/>
                    <a:pt x="100" y="99"/>
                    <a:pt x="99" y="108"/>
                  </a:cubicBezTo>
                  <a:cubicBezTo>
                    <a:pt x="99" y="109"/>
                    <a:pt x="99" y="110"/>
                    <a:pt x="99" y="110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7" y="137"/>
                    <a:pt x="120" y="135"/>
                    <a:pt x="123" y="132"/>
                  </a:cubicBezTo>
                  <a:cubicBezTo>
                    <a:pt x="124" y="130"/>
                    <a:pt x="125" y="127"/>
                    <a:pt x="124" y="12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7" y="111"/>
                    <a:pt x="107" y="110"/>
                    <a:pt x="107" y="109"/>
                  </a:cubicBezTo>
                  <a:cubicBezTo>
                    <a:pt x="108" y="108"/>
                    <a:pt x="109" y="108"/>
                    <a:pt x="110" y="109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40" y="127"/>
                    <a:pt x="143" y="126"/>
                    <a:pt x="145" y="123"/>
                  </a:cubicBezTo>
                  <a:cubicBezTo>
                    <a:pt x="147" y="120"/>
                    <a:pt x="147" y="117"/>
                    <a:pt x="14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2"/>
                    <a:pt x="116" y="91"/>
                    <a:pt x="117" y="90"/>
                  </a:cubicBezTo>
                  <a:cubicBezTo>
                    <a:pt x="117" y="89"/>
                    <a:pt x="119" y="89"/>
                    <a:pt x="120" y="89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3" y="114"/>
                    <a:pt x="165" y="111"/>
                  </a:cubicBezTo>
                  <a:cubicBezTo>
                    <a:pt x="167" y="108"/>
                    <a:pt x="167" y="105"/>
                    <a:pt x="167" y="102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36" y="80"/>
                    <a:pt x="136" y="79"/>
                    <a:pt x="136" y="78"/>
                  </a:cubicBezTo>
                  <a:cubicBezTo>
                    <a:pt x="137" y="77"/>
                    <a:pt x="138" y="76"/>
                    <a:pt x="139" y="77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0" y="104"/>
                    <a:pt x="183" y="102"/>
                    <a:pt x="185" y="99"/>
                  </a:cubicBezTo>
                  <a:cubicBezTo>
                    <a:pt x="188" y="94"/>
                    <a:pt x="187" y="87"/>
                    <a:pt x="18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  <p:sp>
          <p:nvSpPr>
            <p:cNvPr id="12" name="Freeform 27"/>
            <p:cNvSpPr>
              <a:spLocks/>
            </p:cNvSpPr>
            <p:nvPr/>
          </p:nvSpPr>
          <p:spPr bwMode="black">
            <a:xfrm>
              <a:off x="10615612" y="4179358"/>
              <a:ext cx="657225" cy="376238"/>
            </a:xfrm>
            <a:custGeom>
              <a:avLst/>
              <a:gdLst>
                <a:gd name="T0" fmla="*/ 127 w 175"/>
                <a:gd name="T1" fmla="*/ 31 h 100"/>
                <a:gd name="T2" fmla="*/ 119 w 175"/>
                <a:gd name="T3" fmla="*/ 28 h 100"/>
                <a:gd name="T4" fmla="*/ 62 w 175"/>
                <a:gd name="T5" fmla="*/ 2 h 100"/>
                <a:gd name="T6" fmla="*/ 49 w 175"/>
                <a:gd name="T7" fmla="*/ 3 h 100"/>
                <a:gd name="T8" fmla="*/ 26 w 175"/>
                <a:gd name="T9" fmla="*/ 16 h 100"/>
                <a:gd name="T10" fmla="*/ 9 w 175"/>
                <a:gd name="T11" fmla="*/ 25 h 100"/>
                <a:gd name="T12" fmla="*/ 4 w 175"/>
                <a:gd name="T13" fmla="*/ 45 h 100"/>
                <a:gd name="T14" fmla="*/ 15 w 175"/>
                <a:gd name="T15" fmla="*/ 52 h 100"/>
                <a:gd name="T16" fmla="*/ 23 w 175"/>
                <a:gd name="T17" fmla="*/ 50 h 100"/>
                <a:gd name="T18" fmla="*/ 23 w 175"/>
                <a:gd name="T19" fmla="*/ 50 h 100"/>
                <a:gd name="T20" fmla="*/ 57 w 175"/>
                <a:gd name="T21" fmla="*/ 32 h 100"/>
                <a:gd name="T22" fmla="*/ 79 w 175"/>
                <a:gd name="T23" fmla="*/ 42 h 100"/>
                <a:gd name="T24" fmla="*/ 109 w 175"/>
                <a:gd name="T25" fmla="*/ 64 h 100"/>
                <a:gd name="T26" fmla="*/ 158 w 175"/>
                <a:gd name="T27" fmla="*/ 99 h 100"/>
                <a:gd name="T28" fmla="*/ 159 w 175"/>
                <a:gd name="T29" fmla="*/ 100 h 100"/>
                <a:gd name="T30" fmla="*/ 173 w 175"/>
                <a:gd name="T31" fmla="*/ 97 h 100"/>
                <a:gd name="T32" fmla="*/ 154 w 175"/>
                <a:gd name="T33" fmla="*/ 29 h 100"/>
                <a:gd name="T34" fmla="*/ 127 w 175"/>
                <a:gd name="T35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100">
                  <a:moveTo>
                    <a:pt x="127" y="31"/>
                  </a:moveTo>
                  <a:cubicBezTo>
                    <a:pt x="125" y="31"/>
                    <a:pt x="122" y="30"/>
                    <a:pt x="119" y="2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0"/>
                    <a:pt x="53" y="1"/>
                    <a:pt x="49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" y="29"/>
                    <a:pt x="0" y="38"/>
                    <a:pt x="4" y="45"/>
                  </a:cubicBezTo>
                  <a:cubicBezTo>
                    <a:pt x="6" y="49"/>
                    <a:pt x="10" y="52"/>
                    <a:pt x="15" y="52"/>
                  </a:cubicBezTo>
                  <a:cubicBezTo>
                    <a:pt x="18" y="52"/>
                    <a:pt x="21" y="52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9" y="100"/>
                    <a:pt x="159" y="100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5" y="51"/>
                    <a:pt x="154" y="29"/>
                    <a:pt x="154" y="29"/>
                  </a:cubicBezTo>
                  <a:cubicBezTo>
                    <a:pt x="154" y="29"/>
                    <a:pt x="133" y="33"/>
                    <a:pt x="12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black">
            <a:xfrm>
              <a:off x="10536237" y="4544483"/>
              <a:ext cx="319088" cy="220663"/>
            </a:xfrm>
            <a:custGeom>
              <a:avLst/>
              <a:gdLst>
                <a:gd name="T0" fmla="*/ 76 w 85"/>
                <a:gd name="T1" fmla="*/ 20 h 59"/>
                <a:gd name="T2" fmla="*/ 64 w 85"/>
                <a:gd name="T3" fmla="*/ 25 h 59"/>
                <a:gd name="T4" fmla="*/ 65 w 85"/>
                <a:gd name="T5" fmla="*/ 18 h 59"/>
                <a:gd name="T6" fmla="*/ 57 w 85"/>
                <a:gd name="T7" fmla="*/ 5 h 59"/>
                <a:gd name="T8" fmla="*/ 44 w 85"/>
                <a:gd name="T9" fmla="*/ 13 h 59"/>
                <a:gd name="T10" fmla="*/ 44 w 85"/>
                <a:gd name="T11" fmla="*/ 14 h 59"/>
                <a:gd name="T12" fmla="*/ 35 w 85"/>
                <a:gd name="T13" fmla="*/ 3 h 59"/>
                <a:gd name="T14" fmla="*/ 23 w 85"/>
                <a:gd name="T15" fmla="*/ 10 h 59"/>
                <a:gd name="T16" fmla="*/ 23 w 85"/>
                <a:gd name="T17" fmla="*/ 10 h 59"/>
                <a:gd name="T18" fmla="*/ 10 w 85"/>
                <a:gd name="T19" fmla="*/ 1 h 59"/>
                <a:gd name="T20" fmla="*/ 1 w 85"/>
                <a:gd name="T21" fmla="*/ 14 h 59"/>
                <a:gd name="T22" fmla="*/ 4 w 85"/>
                <a:gd name="T23" fmla="*/ 28 h 59"/>
                <a:gd name="T24" fmla="*/ 14 w 85"/>
                <a:gd name="T25" fmla="*/ 36 h 59"/>
                <a:gd name="T26" fmla="*/ 17 w 85"/>
                <a:gd name="T27" fmla="*/ 36 h 59"/>
                <a:gd name="T28" fmla="*/ 19 w 85"/>
                <a:gd name="T29" fmla="*/ 35 h 59"/>
                <a:gd name="T30" fmla="*/ 27 w 85"/>
                <a:gd name="T31" fmla="*/ 43 h 59"/>
                <a:gd name="T32" fmla="*/ 28 w 85"/>
                <a:gd name="T33" fmla="*/ 43 h 59"/>
                <a:gd name="T34" fmla="*/ 39 w 85"/>
                <a:gd name="T35" fmla="*/ 38 h 59"/>
                <a:gd name="T36" fmla="*/ 38 w 85"/>
                <a:gd name="T37" fmla="*/ 39 h 59"/>
                <a:gd name="T38" fmla="*/ 47 w 85"/>
                <a:gd name="T39" fmla="*/ 52 h 59"/>
                <a:gd name="T40" fmla="*/ 48 w 85"/>
                <a:gd name="T41" fmla="*/ 52 h 59"/>
                <a:gd name="T42" fmla="*/ 58 w 85"/>
                <a:gd name="T43" fmla="*/ 47 h 59"/>
                <a:gd name="T44" fmla="*/ 67 w 85"/>
                <a:gd name="T45" fmla="*/ 59 h 59"/>
                <a:gd name="T46" fmla="*/ 68 w 85"/>
                <a:gd name="T47" fmla="*/ 59 h 59"/>
                <a:gd name="T48" fmla="*/ 80 w 85"/>
                <a:gd name="T49" fmla="*/ 50 h 59"/>
                <a:gd name="T50" fmla="*/ 84 w 85"/>
                <a:gd name="T51" fmla="*/ 33 h 59"/>
                <a:gd name="T52" fmla="*/ 76 w 85"/>
                <a:gd name="T5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59">
                  <a:moveTo>
                    <a:pt x="76" y="20"/>
                  </a:moveTo>
                  <a:cubicBezTo>
                    <a:pt x="71" y="19"/>
                    <a:pt x="66" y="21"/>
                    <a:pt x="64" y="2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12"/>
                    <a:pt x="63" y="6"/>
                    <a:pt x="57" y="5"/>
                  </a:cubicBezTo>
                  <a:cubicBezTo>
                    <a:pt x="51" y="4"/>
                    <a:pt x="45" y="7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9"/>
                    <a:pt x="40" y="4"/>
                    <a:pt x="35" y="3"/>
                  </a:cubicBezTo>
                  <a:cubicBezTo>
                    <a:pt x="30" y="2"/>
                    <a:pt x="24" y="5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4"/>
                    <a:pt x="15" y="0"/>
                    <a:pt x="10" y="1"/>
                  </a:cubicBezTo>
                  <a:cubicBezTo>
                    <a:pt x="4" y="3"/>
                    <a:pt x="0" y="8"/>
                    <a:pt x="1" y="1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32"/>
                    <a:pt x="9" y="36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9" y="35"/>
                  </a:cubicBezTo>
                  <a:cubicBezTo>
                    <a:pt x="20" y="39"/>
                    <a:pt x="23" y="42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3"/>
                    <a:pt x="36" y="41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44"/>
                    <a:pt x="41" y="50"/>
                    <a:pt x="47" y="52"/>
                  </a:cubicBezTo>
                  <a:cubicBezTo>
                    <a:pt x="47" y="52"/>
                    <a:pt x="47" y="52"/>
                    <a:pt x="48" y="52"/>
                  </a:cubicBezTo>
                  <a:cubicBezTo>
                    <a:pt x="52" y="52"/>
                    <a:pt x="56" y="50"/>
                    <a:pt x="58" y="47"/>
                  </a:cubicBezTo>
                  <a:cubicBezTo>
                    <a:pt x="58" y="52"/>
                    <a:pt x="61" y="57"/>
                    <a:pt x="67" y="59"/>
                  </a:cubicBezTo>
                  <a:cubicBezTo>
                    <a:pt x="67" y="59"/>
                    <a:pt x="67" y="59"/>
                    <a:pt x="68" y="59"/>
                  </a:cubicBezTo>
                  <a:cubicBezTo>
                    <a:pt x="73" y="59"/>
                    <a:pt x="78" y="56"/>
                    <a:pt x="80" y="5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5" y="27"/>
                    <a:pt x="81" y="21"/>
                    <a:pt x="76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black">
            <a:xfrm>
              <a:off x="11207750" y="4239683"/>
              <a:ext cx="153988" cy="319088"/>
            </a:xfrm>
            <a:custGeom>
              <a:avLst/>
              <a:gdLst>
                <a:gd name="T0" fmla="*/ 41 w 41"/>
                <a:gd name="T1" fmla="*/ 77 h 85"/>
                <a:gd name="T2" fmla="*/ 33 w 41"/>
                <a:gd name="T3" fmla="*/ 7 h 85"/>
                <a:gd name="T4" fmla="*/ 24 w 41"/>
                <a:gd name="T5" fmla="*/ 1 h 85"/>
                <a:gd name="T6" fmla="*/ 0 w 41"/>
                <a:gd name="T7" fmla="*/ 7 h 85"/>
                <a:gd name="T8" fmla="*/ 22 w 41"/>
                <a:gd name="T9" fmla="*/ 85 h 85"/>
                <a:gd name="T10" fmla="*/ 33 w 41"/>
                <a:gd name="T11" fmla="*/ 85 h 85"/>
                <a:gd name="T12" fmla="*/ 41 w 41"/>
                <a:gd name="T1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5">
                  <a:moveTo>
                    <a:pt x="41" y="7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2" y="2"/>
                    <a:pt x="28" y="0"/>
                    <a:pt x="24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25" y="32"/>
                    <a:pt x="2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8" y="85"/>
                    <a:pt x="41" y="81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black">
            <a:xfrm>
              <a:off x="10387012" y="4206346"/>
              <a:ext cx="176213" cy="352425"/>
            </a:xfrm>
            <a:custGeom>
              <a:avLst/>
              <a:gdLst>
                <a:gd name="T0" fmla="*/ 47 w 47"/>
                <a:gd name="T1" fmla="*/ 9 h 94"/>
                <a:gd name="T2" fmla="*/ 35 w 47"/>
                <a:gd name="T3" fmla="*/ 2 h 94"/>
                <a:gd name="T4" fmla="*/ 25 w 47"/>
                <a:gd name="T5" fmla="*/ 6 h 94"/>
                <a:gd name="T6" fmla="*/ 2 w 47"/>
                <a:gd name="T7" fmla="*/ 81 h 94"/>
                <a:gd name="T8" fmla="*/ 7 w 47"/>
                <a:gd name="T9" fmla="*/ 90 h 94"/>
                <a:gd name="T10" fmla="*/ 26 w 47"/>
                <a:gd name="T11" fmla="*/ 94 h 94"/>
                <a:gd name="T12" fmla="*/ 47 w 47"/>
                <a:gd name="T13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9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1" y="0"/>
                    <a:pt x="27" y="2"/>
                    <a:pt x="25" y="6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6"/>
                    <a:pt x="3" y="90"/>
                    <a:pt x="7" y="9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4" y="52"/>
                    <a:pt x="47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583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0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rgbClr val="FFE497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25" name="Freeform 64"/>
          <p:cNvSpPr>
            <a:spLocks noEditPoints="1"/>
          </p:cNvSpPr>
          <p:nvPr/>
        </p:nvSpPr>
        <p:spPr bwMode="black">
          <a:xfrm>
            <a:off x="7925674" y="1932604"/>
            <a:ext cx="3014117" cy="231424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219" tIns="41110" rIns="82219" bIns="41110" numCol="1" anchor="t" anchorCtr="0" compatLnSpc="1">
            <a:prstTxWarp prst="textNoShape">
              <a:avLst/>
            </a:prstTxWarp>
          </a:bodyPr>
          <a:lstStyle/>
          <a:p>
            <a:pPr defTabSz="913373"/>
            <a:endParaRPr lang="en-US" sz="1583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3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885073" y="1905000"/>
            <a:ext cx="1277929" cy="3245368"/>
            <a:chOff x="7558088" y="1685925"/>
            <a:chExt cx="1322387" cy="3359150"/>
          </a:xfrm>
          <a:solidFill>
            <a:schemeClr val="bg1"/>
          </a:solidFill>
        </p:grpSpPr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7943850" y="1685925"/>
              <a:ext cx="547687" cy="558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667" dirty="0">
                <a:solidFill>
                  <a:srgbClr val="292929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558088" y="2308225"/>
              <a:ext cx="1322387" cy="2736850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667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7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21346" y="3467678"/>
            <a:ext cx="10696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8833" b="0" i="0" u="none" strike="noStrike" kern="1200" cap="none" spc="-120" normalizeH="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62" y="6338049"/>
            <a:ext cx="2507214" cy="2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3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59" y="1447800"/>
            <a:ext cx="11151918" cy="2004395"/>
          </a:xfrm>
        </p:spPr>
        <p:txBody>
          <a:bodyPr/>
          <a:lstStyle>
            <a:lvl1pPr marL="459900" indent="-459900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 marL="854780" indent="-394880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 marL="1257587" indent="-402816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 marL="1603307" indent="-345713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 marL="1939512" indent="-336202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4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59" y="1447800"/>
            <a:ext cx="11151918" cy="2004395"/>
          </a:xfrm>
        </p:spPr>
        <p:txBody>
          <a:bodyPr/>
          <a:lstStyle>
            <a:lvl1pPr marL="459900" indent="-459900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 marL="854780" indent="-394880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 marL="1257587" indent="-402816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 marL="1603307" indent="-345713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 marL="1939512" indent="-336202">
              <a:buClr>
                <a:srgbClr val="FFFFFF"/>
              </a:buClr>
              <a:buSzPct val="70000"/>
              <a:buFontTx/>
              <a:buBlip>
                <a:blip r:embed="rId2"/>
              </a:buBlip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82694" tIns="91347" rIns="182694" bIns="9134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38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7461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5F74-4AB7-392C-0C86-13D5AF5A7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55D02-83B8-AAD2-C536-D39A13490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A8D94-B72E-6045-8F52-4B844B3A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BF77D-1906-478F-AE53-4C70DAEC39F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78D-4654-E37A-305F-2FF12356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4F99C-9258-BF3E-7163-B9144B50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1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 with laptops&#10;&#10;Description automatically generated with low confidence">
            <a:extLst>
              <a:ext uri="{FF2B5EF4-FFF2-40B4-BE49-F238E27FC236}">
                <a16:creationId xmlns:a16="http://schemas.microsoft.com/office/drawing/2014/main" id="{D9A59930-0A09-3DF9-B554-58C3B8442E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97085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26750EA-75FE-7A42-0929-AE495AB684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E26556-3E95-23B7-77A9-A7BCE1001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9A90FB-357F-0B70-4A2A-B92EA80A4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B47B-6E96-643B-E0C3-85E0E0DA263E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85A90-3EA4-42E0-566A-4DCF384CAF44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523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553998"/>
          </a:xfrm>
        </p:spPr>
        <p:txBody>
          <a:bodyPr/>
          <a:lstStyle>
            <a:lvl1pPr algn="l" defTabSz="913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rgbClr val="C00000"/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9" y="1447801"/>
            <a:ext cx="11151918" cy="203645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316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688265" indent="-342546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342546" indent="-342546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•"/>
              <a:defRPr/>
            </a:lvl5pPr>
            <a:lvl6pPr marL="1032397" indent="-342546">
              <a:buFont typeface="Arial" pitchFamily="34" charset="0"/>
              <a:buChar char="•"/>
              <a:defRPr sz="2417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6pPr>
            <a:lvl7pPr marL="1254417" indent="-225198"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7pPr>
            <a:lvl8pPr marL="1485952" indent="-231536"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8pPr>
          </a:lstStyle>
          <a:p>
            <a:pPr marL="345713" lvl="0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5713" lvl="1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5713" lvl="2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5713" lvl="3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5713" lvl="4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Shape 175">
            <a:extLst>
              <a:ext uri="{FF2B5EF4-FFF2-40B4-BE49-F238E27FC236}">
                <a16:creationId xmlns:a16="http://schemas.microsoft.com/office/drawing/2014/main" id="{FFD4BE10-4550-4BC5-AE91-206E460682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045765-F6DA-D58D-AF5C-2C7CDF729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886035-1BCF-19D3-B082-A1B906B99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0F9B88-EAFE-FE53-A9F2-3128A78F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92FD9-9363-B15D-61EF-50F4AEEEFFA4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2AD-D784-747C-B5A3-ABCAAE4EA595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71189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666444A4-E517-9F53-DBC6-24EF7E9C90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D53BDB-E958-8052-9ED8-71AA657CF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D310FF6-97F1-C3E9-0BAA-8113A0B5B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C9EC6-0C68-5963-EF71-BC4023AC35EB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F6C-B335-AE09-00B2-9777E51BD0F1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28874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4BB7EB71-5B89-E3AD-4E05-7F72FEB0B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DB1E62-3FBE-5E40-6F17-83B8EB3F2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0608B1-4554-81E3-AE26-1807FE0E9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AE466-666B-A27E-CC4A-88DFA38C0324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36C6E-7F40-DA51-F611-E4058E7AA048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2984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B6DA937-E6FF-6343-82AD-61E6430F153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2837" cy="68884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2C6B0D-DFAA-AB4D-8446-0EB27753FE87}"/>
              </a:ext>
            </a:extLst>
          </p:cNvPr>
          <p:cNvSpPr/>
          <p:nvPr/>
        </p:nvSpPr>
        <p:spPr>
          <a:xfrm>
            <a:off x="0" y="4892634"/>
            <a:ext cx="12192000" cy="1995847"/>
          </a:xfrm>
          <a:prstGeom prst="rect">
            <a:avLst/>
          </a:prstGeom>
          <a:solidFill>
            <a:srgbClr val="07080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4F3CE27-FD57-D224-136B-C8E8A9D014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363" y="5047589"/>
            <a:ext cx="11583287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63" y="5987427"/>
            <a:ext cx="11583288" cy="48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28859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CACAA0-BA9D-BEDB-1075-71467BE5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059E77-5821-1C44-F6D4-F4B88A86C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56727" y="3323813"/>
            <a:ext cx="7853556" cy="135423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56727" y="4682616"/>
            <a:ext cx="9198261" cy="427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665FE-54B5-3E73-ED6D-031DD31AF170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4DDAA-9CE4-81D0-CD7B-23B55163CD7B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58367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AAEEBA93-1E1D-4146-5285-639420E63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16251-0A7A-4C05-9115-537A91355F70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90A71-FDBA-E8C7-B416-42A96C51C45D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AD2FE1-873C-DED9-F32A-820429FAC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27" y="3323813"/>
            <a:ext cx="7853556" cy="135423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0926B-C7B5-ADAC-529B-484A4FCCD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727" y="4682616"/>
            <a:ext cx="9198261" cy="427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3969DBE-8705-49E7-A000-C9FDBF7C6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70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1BD7FAA-271E-C2CB-D39F-A70B8BA209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FDBC5-27B8-7577-22D1-55A1F187ED5E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E903D-B975-DDD5-981E-BB940503F3C3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FB1452-20E9-7F85-567F-BF8C49FC8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27" y="3323813"/>
            <a:ext cx="7853556" cy="135423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267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B1A1C6-5C14-21B2-589F-052324F12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727" y="4682616"/>
            <a:ext cx="9198261" cy="427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ABFB6D-83C5-5DF2-6BEE-5759798F06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4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FAC7C5E-F195-1786-56BA-F59FE7E189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60642-79B7-260A-CE13-6D337F3862C5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F2B8F-40F1-498A-00B5-9FF8CD0D5E2D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2169A-06DC-1810-A040-F50163359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0" y="1774801"/>
            <a:ext cx="7255823" cy="3317617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15AD82-9B67-9091-91A9-AA7809299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09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w angle view of tall buildings&#10;&#10;Description automatically generated with medium confidence">
            <a:extLst>
              <a:ext uri="{FF2B5EF4-FFF2-40B4-BE49-F238E27FC236}">
                <a16:creationId xmlns:a16="http://schemas.microsoft.com/office/drawing/2014/main" id="{36E87F25-9AC5-9376-0E8D-B56DCF9C1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92504-A749-5382-56FD-F3821F46D90D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60DFD-0F0B-A5AC-4D27-A1BA00B67FBB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45CC192-1B9E-37E0-B933-151135F5D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A8C382-2431-A6E6-C6B4-2F66F141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0" y="1774801"/>
            <a:ext cx="7255823" cy="3317617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40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Description automatically generated with low confidence">
            <a:extLst>
              <a:ext uri="{FF2B5EF4-FFF2-40B4-BE49-F238E27FC236}">
                <a16:creationId xmlns:a16="http://schemas.microsoft.com/office/drawing/2014/main" id="{9AC09790-4A5F-006D-C566-6B0E6E3E1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AB4C0-9251-DAEE-4162-823CBB4841EB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F3CFA-8279-0FFE-4935-A4E4F68C3C98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F66A1D-2B09-3B3E-18BB-B448F2120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802" y="419095"/>
            <a:ext cx="1820365" cy="9352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2F0CCA-D195-1F82-B866-E2C0174A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0" y="1774801"/>
            <a:ext cx="7255823" cy="3317617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51" y="1447802"/>
            <a:ext cx="5487829" cy="2442977"/>
          </a:xfrm>
        </p:spPr>
        <p:txBody>
          <a:bodyPr/>
          <a:lstStyle>
            <a:lvl1pPr marL="340960" indent="-340960">
              <a:lnSpc>
                <a:spcPct val="90000"/>
              </a:lnSpc>
              <a:buSzPct val="80000"/>
              <a:buFont typeface="Arial" pitchFamily="34" charset="0"/>
              <a:buChar char="•"/>
              <a:defRPr sz="3167"/>
            </a:lvl1pPr>
            <a:lvl2pPr marL="626417" indent="-285454">
              <a:lnSpc>
                <a:spcPct val="90000"/>
              </a:lnSpc>
              <a:buSzPct val="80000"/>
              <a:buFont typeface="Arial" pitchFamily="34" charset="0"/>
              <a:buChar char="•"/>
              <a:defRPr sz="2833"/>
            </a:lvl2pPr>
            <a:lvl3pPr marL="913456" indent="-287041">
              <a:lnSpc>
                <a:spcPct val="90000"/>
              </a:lnSpc>
              <a:buSzPct val="80000"/>
              <a:buFont typeface="Arial" pitchFamily="34" charset="0"/>
              <a:buChar char="•"/>
              <a:defRPr sz="2417"/>
            </a:lvl3pPr>
            <a:lvl4pPr marL="1711147" indent="-225198">
              <a:lnSpc>
                <a:spcPct val="90000"/>
              </a:lnSpc>
              <a:buSzPct val="80000"/>
              <a:buFont typeface="Arial" pitchFamily="34" charset="0"/>
              <a:buChar char="•"/>
              <a:defRPr sz="2000"/>
            </a:lvl4pPr>
            <a:lvl5pPr marL="1942684" indent="-231536">
              <a:lnSpc>
                <a:spcPct val="90000"/>
              </a:lnSpc>
              <a:buSzPct val="80000"/>
              <a:buFont typeface="Arial" pitchFamily="34" charset="0"/>
              <a:buChar char="•"/>
              <a:defRPr sz="2000"/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6" y="1447801"/>
            <a:ext cx="5487829" cy="2443105"/>
          </a:xfrm>
        </p:spPr>
        <p:txBody>
          <a:bodyPr/>
          <a:lstStyle>
            <a:lvl1pPr marL="456728" indent="-456728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316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797692" indent="-456728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968960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1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828501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053692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marL="340960" lvl="0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0960" lvl="1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0960" lvl="2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0960" lvl="3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0960" lvl="4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id="{9636F423-CCFF-42C2-B007-4499542C07D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BAE14F9D-F9C9-5CB9-C1A5-DC1592426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3724-6F0A-8D84-F42B-CFE71FB4375A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765DC-D504-574F-6D38-D783AE459A3B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E34830-150B-1D46-78CB-040E3C230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080D06-37B5-34B1-ABF4-EA9D4C8C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1" y="1774800"/>
            <a:ext cx="7155669" cy="3447056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360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016AB41F-47BC-5389-8653-8DB5F5969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58BD9-45F7-DC74-FA26-91524C6F1517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9795A-39ED-2B87-1847-BD8C4C83C927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762C8EB-F886-1709-6062-CA883BCDA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5FAAD-7124-35A7-EA97-D5C0394C7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1" y="1774800"/>
            <a:ext cx="7155669" cy="3447056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23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BDD20BF4-0C6B-BA77-DCC6-060BD6DA6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/>
        </p:nvSpPr>
        <p:spPr>
          <a:xfrm>
            <a:off x="350703" y="1790603"/>
            <a:ext cx="696195" cy="133036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3CD25-D9DC-53AE-26F3-357478AB1D23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534FC-0EB7-3D98-8756-BACC470D4898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DBE6233-1318-0E60-A262-95E91C432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FB95952-E79D-DEEE-FACA-A5260952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1" y="1774800"/>
            <a:ext cx="7155669" cy="3447056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48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55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2420AB6-F784-7712-8100-F426349636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AC0D0B1-BFB6-09C7-1127-9FEEC428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7056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B76358-E667-524A-FF6C-EE40D824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3"/>
            <a:ext cx="6705600" cy="524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32246-66BA-D5DD-07FA-28B977540B25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81A0-7B48-CA93-7CC8-8E72775DB064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B371E06-36C2-DF02-0F6F-205CACB6C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921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4D571E3-5542-E64C-F340-4D34BC55B7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BED6A49-4F13-15EC-34EE-ABBC3BD8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7056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9166-7D6F-C7F3-56E3-ADF207287496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DA6C4-93DE-393C-A384-C808134871A3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AD7282D-0DFA-BCB3-BBFD-11CB45C7E9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41BCD9-F854-C21C-A0A9-D1DDECAF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3"/>
            <a:ext cx="6705600" cy="524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946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092FD17-9A1F-084A-5250-52DF7614D8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41441" cy="688581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5F83F8C-016B-7234-059E-CF5A3D3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7056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5A64B-EC8C-ED3B-611B-54CF7421F9DF}"/>
              </a:ext>
            </a:extLst>
          </p:cNvPr>
          <p:cNvSpPr txBox="1"/>
          <p:nvPr/>
        </p:nvSpPr>
        <p:spPr>
          <a:xfrm>
            <a:off x="8797366" y="6405095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EEEA3-8467-7937-C2E7-8DE3A95761DF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1BAD9C6-74C2-0986-107F-960C8065F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2616" y="423363"/>
            <a:ext cx="1811656" cy="93079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9F536-81AB-A044-CF04-CBA43F35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3"/>
            <a:ext cx="6705600" cy="524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453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E4FCD21-9B28-111B-A4EB-A57EA41CF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1F04C81-8D97-9B96-C4C6-92BFB9B9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9" y="293108"/>
            <a:ext cx="658368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D624A-90F2-4E97-F7EA-5CC793235C10}"/>
              </a:ext>
            </a:extLst>
          </p:cNvPr>
          <p:cNvSpPr txBox="1"/>
          <p:nvPr/>
        </p:nvSpPr>
        <p:spPr>
          <a:xfrm>
            <a:off x="11425134" y="6150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77515-BA51-467F-51A7-F5B2820B6DFB}"/>
              </a:ext>
            </a:extLst>
          </p:cNvPr>
          <p:cNvSpPr txBox="1"/>
          <p:nvPr/>
        </p:nvSpPr>
        <p:spPr>
          <a:xfrm>
            <a:off x="8797366" y="6105411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D24F-8CE8-98CD-0A2D-4536AB1FF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EB3E5E-35C8-5144-D49B-3589EE6A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4"/>
            <a:ext cx="6705600" cy="479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22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C02BCD1B-E94C-A4E0-FAE3-0B11109837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/>
        </p:nvSpPr>
        <p:spPr>
          <a:xfrm>
            <a:off x="11425134" y="6150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249C3-4AB1-0497-147C-CC7F2F43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9" y="293108"/>
            <a:ext cx="658368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3EBFB-0336-A141-0FF1-CD8AA8F816FC}"/>
              </a:ext>
            </a:extLst>
          </p:cNvPr>
          <p:cNvSpPr txBox="1"/>
          <p:nvPr/>
        </p:nvSpPr>
        <p:spPr>
          <a:xfrm>
            <a:off x="8797366" y="6105411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B3E9-BAB8-F792-D1B2-D8E25E6A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4"/>
            <a:ext cx="6705600" cy="479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14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40ED0F04-55AE-F5AA-9B7D-6F8B9361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" y="0"/>
            <a:ext cx="12187269" cy="68553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/>
        </p:nvSpPr>
        <p:spPr>
          <a:xfrm>
            <a:off x="11425134" y="6150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88F2771-7884-5CDB-B6EC-8A63EBE9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9" y="293108"/>
            <a:ext cx="658368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5AD6F-12CC-4843-9B05-D5E8DCACA488}"/>
              </a:ext>
            </a:extLst>
          </p:cNvPr>
          <p:cNvSpPr txBox="1"/>
          <p:nvPr/>
        </p:nvSpPr>
        <p:spPr>
          <a:xfrm>
            <a:off x="8797366" y="6105411"/>
            <a:ext cx="275538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7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0ADFC-5770-7B4B-FDF3-6EF0AB76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4"/>
            <a:ext cx="6705600" cy="479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184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7C2E94-F9F8-704B-83A7-44157EC95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38717"/>
            <a:ext cx="11582400" cy="211424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6094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7B1CD-97AD-D5CA-4F33-426235C6C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FB50B-7A8F-4019-F6C9-659D0827B632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A335-B461-53F5-2D55-29533AE00592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C88D27-F14F-7609-2FDB-B5078C48BCE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3550993"/>
            <a:ext cx="11582400" cy="256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1" y="1452417"/>
            <a:ext cx="5487829" cy="438582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167" b="0">
                <a:latin typeface="Segoe UI Light" pitchFamily="34" charset="0"/>
              </a:defRPr>
            </a:lvl1pPr>
            <a:lvl2pPr marL="456712" indent="0">
              <a:buNone/>
              <a:defRPr sz="2000" b="1"/>
            </a:lvl2pPr>
            <a:lvl3pPr marL="913418" indent="0">
              <a:buNone/>
              <a:defRPr sz="1833" b="1"/>
            </a:lvl3pPr>
            <a:lvl4pPr marL="1370134" indent="0">
              <a:buNone/>
              <a:defRPr sz="1583" b="1"/>
            </a:lvl4pPr>
            <a:lvl5pPr marL="1826843" indent="0">
              <a:buNone/>
              <a:defRPr sz="1583" b="1"/>
            </a:lvl5pPr>
            <a:lvl6pPr marL="2283550" indent="0">
              <a:buNone/>
              <a:defRPr sz="1583" b="1"/>
            </a:lvl6pPr>
            <a:lvl7pPr marL="2740260" indent="0">
              <a:buNone/>
              <a:defRPr sz="1583" b="1"/>
            </a:lvl7pPr>
            <a:lvl8pPr marL="3196970" indent="0">
              <a:buNone/>
              <a:defRPr sz="1583" b="1"/>
            </a:lvl8pPr>
            <a:lvl9pPr marL="3653679" indent="0">
              <a:buNone/>
              <a:defRPr sz="15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266796"/>
            <a:ext cx="5486400" cy="1958228"/>
          </a:xfrm>
        </p:spPr>
        <p:txBody>
          <a:bodyPr/>
          <a:lstStyle>
            <a:lvl1pPr marL="402816" indent="-402816">
              <a:buSzPct val="80000"/>
              <a:buFont typeface="Arial" pitchFamily="34" charset="0"/>
              <a:buChar char="•"/>
              <a:defRPr sz="2833"/>
            </a:lvl1pPr>
            <a:lvl2pPr marL="743769" indent="-321930">
              <a:buSzPct val="80000"/>
              <a:buFont typeface="Arial" pitchFamily="34" charset="0"/>
              <a:buChar char="•"/>
              <a:defRPr sz="2833"/>
            </a:lvl2pPr>
            <a:lvl3pPr marL="1026056" indent="-282284" defTabSz="1029224">
              <a:buSzPct val="80000"/>
              <a:buFont typeface="Arial" pitchFamily="34" charset="0"/>
              <a:buChar char="•"/>
              <a:defRPr sz="2417"/>
            </a:lvl3pPr>
            <a:lvl4pPr marL="1316265" indent="-287041">
              <a:buSzPct val="80000"/>
              <a:buFont typeface="Arial" pitchFamily="34" charset="0"/>
              <a:buChar char="•"/>
              <a:defRPr sz="2000"/>
            </a:lvl4pPr>
            <a:lvl5pPr marL="1539872" indent="-223609">
              <a:buSzPct val="80000"/>
              <a:buFont typeface="Arial" pitchFamily="34" charset="0"/>
              <a:buChar char="•"/>
              <a:defRPr sz="2000"/>
            </a:lvl5pPr>
            <a:lvl6pPr>
              <a:defRPr sz="1583"/>
            </a:lvl6pPr>
            <a:lvl7pPr>
              <a:defRPr sz="1583"/>
            </a:lvl7pPr>
            <a:lvl8pPr>
              <a:defRPr sz="1583"/>
            </a:lvl8pPr>
            <a:lvl9pPr>
              <a:defRPr sz="15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6" y="1452417"/>
            <a:ext cx="5487829" cy="438582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167" b="0">
                <a:latin typeface="Segoe UI Light" pitchFamily="34" charset="0"/>
              </a:defRPr>
            </a:lvl1pPr>
            <a:lvl2pPr marL="456712" indent="0">
              <a:buNone/>
              <a:defRPr sz="2000" b="1"/>
            </a:lvl2pPr>
            <a:lvl3pPr marL="913418" indent="0">
              <a:buNone/>
              <a:defRPr sz="1833" b="1"/>
            </a:lvl3pPr>
            <a:lvl4pPr marL="1370134" indent="0">
              <a:buNone/>
              <a:defRPr sz="1583" b="1"/>
            </a:lvl4pPr>
            <a:lvl5pPr marL="1826843" indent="0">
              <a:buNone/>
              <a:defRPr sz="1583" b="1"/>
            </a:lvl5pPr>
            <a:lvl6pPr marL="2283550" indent="0">
              <a:buNone/>
              <a:defRPr sz="1583" b="1"/>
            </a:lvl6pPr>
            <a:lvl7pPr marL="2740260" indent="0">
              <a:buNone/>
              <a:defRPr sz="1583" b="1"/>
            </a:lvl7pPr>
            <a:lvl8pPr marL="3196970" indent="0">
              <a:buNone/>
              <a:defRPr sz="1583" b="1"/>
            </a:lvl8pPr>
            <a:lvl9pPr marL="3653679" indent="0">
              <a:buNone/>
              <a:defRPr sz="15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6" y="2266796"/>
            <a:ext cx="5487829" cy="1958165"/>
          </a:xfrm>
        </p:spPr>
        <p:txBody>
          <a:bodyPr/>
          <a:lstStyle>
            <a:lvl1pPr marL="296014" indent="-296014">
              <a:buSzPct val="80000"/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6728" indent="-456728">
              <a:buSzPct val="80000"/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64386" indent="-342546">
              <a:buSzPct val="80000"/>
              <a:buFont typeface="Arial" pitchFamily="34" charset="0"/>
              <a:buChar char="•"/>
              <a:defRPr lang="en-US" sz="241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371772" indent="-342546">
              <a:buSzPct val="80000"/>
              <a:buFont typeface="Arial" pitchFamily="34" charset="0"/>
              <a:buChar char="•"/>
              <a:defRPr lang="en-US" sz="20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86316" indent="-342546">
              <a:buSzPct val="80000"/>
              <a:buFont typeface="Arial" pitchFamily="34" charset="0"/>
              <a:buChar char="•"/>
              <a:defRPr lang="en-US" sz="20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371772" indent="-342546">
              <a:defRPr sz="1583"/>
            </a:lvl6pPr>
            <a:lvl7pPr marL="1601719" indent="-285454">
              <a:defRPr sz="1583"/>
            </a:lvl7pPr>
            <a:lvl8pPr>
              <a:defRPr sz="1583"/>
            </a:lvl8pPr>
            <a:lvl9pPr>
              <a:defRPr sz="1583"/>
            </a:lvl9pPr>
          </a:lstStyle>
          <a:p>
            <a:pPr marL="402816" lvl="0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Click to edit Master text styles</a:t>
            </a:r>
          </a:p>
          <a:p>
            <a:pPr marL="402816" lvl="1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Second level</a:t>
            </a:r>
          </a:p>
          <a:p>
            <a:pPr marL="402816" lvl="2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Third level</a:t>
            </a:r>
          </a:p>
          <a:p>
            <a:pPr marL="402816" lvl="3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Fourth level</a:t>
            </a:r>
          </a:p>
          <a:p>
            <a:pPr marL="402816" lvl="4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 175">
            <a:extLst>
              <a:ext uri="{FF2B5EF4-FFF2-40B4-BE49-F238E27FC236}">
                <a16:creationId xmlns:a16="http://schemas.microsoft.com/office/drawing/2014/main" id="{67EAC8FE-87BF-423B-B00C-B84F2E5C3139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218C988-357E-B8A1-1D6A-0027B3B1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34626"/>
            <a:ext cx="11582400" cy="211424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6094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01F5-D891-F8F9-79A1-A8566844B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2D565-84EE-7DC4-3CD3-7978C31665A6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A77D4-A91E-B599-F4FB-94A50C361DD2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B67F-54F7-79E8-11B9-EF226519B3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3550993"/>
            <a:ext cx="11582400" cy="256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60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D846B81-9461-08B8-C4B4-A9038BF47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34626"/>
            <a:ext cx="11582400" cy="211424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56094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064F39-9DA7-2246-E0FF-923B2E161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3550993"/>
            <a:ext cx="11582400" cy="256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73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98"/>
            <a:ext cx="12192000" cy="135993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42C8B-E7D8-06EE-48D1-09CCDC7A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7420"/>
            <a:ext cx="1158240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869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98"/>
            <a:ext cx="12192000" cy="135993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7420"/>
            <a:ext cx="560832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8881" y="1560629"/>
            <a:ext cx="560832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98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98"/>
            <a:ext cx="12192000" cy="135993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7420"/>
            <a:ext cx="560832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8881" y="1560629"/>
            <a:ext cx="5608320" cy="450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5FBB-DF9F-EBE5-20DE-430C06E683FD}"/>
              </a:ext>
            </a:extLst>
          </p:cNvPr>
          <p:cNvCxnSpPr>
            <a:cxnSpLocks/>
          </p:cNvCxnSpPr>
          <p:nvPr/>
        </p:nvCxnSpPr>
        <p:spPr>
          <a:xfrm>
            <a:off x="6096000" y="1519295"/>
            <a:ext cx="0" cy="46329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9136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98"/>
            <a:ext cx="12192000" cy="1359937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3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AE70D7-A51A-F8B0-7EC8-6E841EA4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34877"/>
            <a:ext cx="3657600" cy="463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90E0D-3698-2B5C-12CC-0CB5B9B5877A}"/>
              </a:ext>
            </a:extLst>
          </p:cNvPr>
          <p:cNvCxnSpPr>
            <a:cxnSpLocks/>
          </p:cNvCxnSpPr>
          <p:nvPr/>
        </p:nvCxnSpPr>
        <p:spPr>
          <a:xfrm>
            <a:off x="4122764" y="1519299"/>
            <a:ext cx="0" cy="475488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87A5CB-13E0-3FB4-F7EB-578FC4D243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67200" y="1534877"/>
            <a:ext cx="3657600" cy="463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900301-E954-7C80-2D8E-FF1BCF5892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29600" y="1528465"/>
            <a:ext cx="3657600" cy="463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5B7DAA-3674-025E-8177-F015140026FF}"/>
              </a:ext>
            </a:extLst>
          </p:cNvPr>
          <p:cNvCxnSpPr>
            <a:cxnSpLocks/>
          </p:cNvCxnSpPr>
          <p:nvPr/>
        </p:nvCxnSpPr>
        <p:spPr>
          <a:xfrm>
            <a:off x="8093567" y="1509252"/>
            <a:ext cx="0" cy="475488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301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F908002A-0873-9F53-FE1A-3D022E78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9" y="-21009"/>
            <a:ext cx="12210819" cy="1821328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781"/>
            <a:ext cx="11582400" cy="1341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105637-D276-FAB1-7F33-7F66B866B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1980051"/>
            <a:ext cx="11582400" cy="402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40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115824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61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560832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1701" y="1314873"/>
            <a:ext cx="560832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61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560832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71701" y="1314873"/>
            <a:ext cx="560832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AC7612-ED3F-76C8-60AC-EF7850B4AF47}"/>
              </a:ext>
            </a:extLst>
          </p:cNvPr>
          <p:cNvCxnSpPr>
            <a:cxnSpLocks/>
          </p:cNvCxnSpPr>
          <p:nvPr/>
        </p:nvCxnSpPr>
        <p:spPr>
          <a:xfrm>
            <a:off x="6096000" y="1271795"/>
            <a:ext cx="0" cy="48768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1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36576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8BF07D-202B-7F4B-62CE-E9EF528E2AD3}"/>
              </a:ext>
            </a:extLst>
          </p:cNvPr>
          <p:cNvCxnSpPr>
            <a:cxnSpLocks/>
          </p:cNvCxnSpPr>
          <p:nvPr/>
        </p:nvCxnSpPr>
        <p:spPr>
          <a:xfrm>
            <a:off x="4122764" y="1299295"/>
            <a:ext cx="0" cy="48768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C00255-2959-50A9-314F-4D93673CAC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67200" y="1314873"/>
            <a:ext cx="36576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F61454-D8D9-6530-7C0D-7F38E7F8F2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29600" y="1308461"/>
            <a:ext cx="36576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71620-8B15-CE5F-E9E1-40D2BE971A6D}"/>
              </a:ext>
            </a:extLst>
          </p:cNvPr>
          <p:cNvCxnSpPr>
            <a:cxnSpLocks/>
          </p:cNvCxnSpPr>
          <p:nvPr/>
        </p:nvCxnSpPr>
        <p:spPr>
          <a:xfrm>
            <a:off x="8093567" y="1289248"/>
            <a:ext cx="0" cy="48768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62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4873"/>
            <a:ext cx="5608320" cy="231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25849-DDF9-8817-1B45-C06F40717C49}"/>
              </a:ext>
            </a:extLst>
          </p:cNvPr>
          <p:cNvCxnSpPr>
            <a:cxnSpLocks/>
          </p:cNvCxnSpPr>
          <p:nvPr/>
        </p:nvCxnSpPr>
        <p:spPr>
          <a:xfrm>
            <a:off x="243840" y="3765141"/>
            <a:ext cx="11704320" cy="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CB5F1-6B06-A4E9-620E-2E86FC4FAEFD}"/>
              </a:ext>
            </a:extLst>
          </p:cNvPr>
          <p:cNvCxnSpPr>
            <a:cxnSpLocks/>
          </p:cNvCxnSpPr>
          <p:nvPr/>
        </p:nvCxnSpPr>
        <p:spPr>
          <a:xfrm>
            <a:off x="6096000" y="1309063"/>
            <a:ext cx="0" cy="2316480"/>
          </a:xfrm>
          <a:prstGeom prst="line">
            <a:avLst/>
          </a:prstGeom>
          <a:ln w="12700" cap="sq">
            <a:solidFill>
              <a:srgbClr val="C0167A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8EF746-BFC9-D98F-D0C7-A32C56CFF2A9}"/>
              </a:ext>
            </a:extLst>
          </p:cNvPr>
          <p:cNvCxnSpPr>
            <a:cxnSpLocks/>
          </p:cNvCxnSpPr>
          <p:nvPr/>
        </p:nvCxnSpPr>
        <p:spPr>
          <a:xfrm>
            <a:off x="6096000" y="3872056"/>
            <a:ext cx="0" cy="231648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F5AE4-8941-36DB-5EE3-19D8DF2ADA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3882000"/>
            <a:ext cx="5608320" cy="231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7A21B9-2F89-D42C-E8CD-548F578BCE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85495" y="1306088"/>
            <a:ext cx="5608320" cy="231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D7E1FFA-536A-B412-507A-C7F2EC53DBA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78880" y="3868255"/>
            <a:ext cx="5608320" cy="231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133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477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3108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656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7137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9" y="1447800"/>
            <a:ext cx="11151918" cy="948550"/>
          </a:xfrm>
        </p:spPr>
        <p:txBody>
          <a:bodyPr/>
          <a:lstStyle>
            <a:lvl1pPr marL="3176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6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7587" indent="-402816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3307" indent="-34571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39512" indent="-336202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hape 175">
            <a:extLst>
              <a:ext uri="{FF2B5EF4-FFF2-40B4-BE49-F238E27FC236}">
                <a16:creationId xmlns:a16="http://schemas.microsoft.com/office/drawing/2014/main" id="{A6BE1E8E-89AB-4A86-947D-FDEFF390CE3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51" y="1447802"/>
            <a:ext cx="5487829" cy="2442977"/>
          </a:xfrm>
        </p:spPr>
        <p:txBody>
          <a:bodyPr/>
          <a:lstStyle>
            <a:lvl1pPr marL="340960" indent="-340960">
              <a:lnSpc>
                <a:spcPct val="90000"/>
              </a:lnSpc>
              <a:buSzPct val="80000"/>
              <a:buFont typeface="Arial" pitchFamily="34" charset="0"/>
              <a:buChar char="•"/>
              <a:defRPr sz="3167"/>
            </a:lvl1pPr>
            <a:lvl2pPr marL="626417" indent="-285454">
              <a:lnSpc>
                <a:spcPct val="90000"/>
              </a:lnSpc>
              <a:buSzPct val="80000"/>
              <a:buFont typeface="Arial" pitchFamily="34" charset="0"/>
              <a:buChar char="•"/>
              <a:defRPr sz="2833"/>
            </a:lvl2pPr>
            <a:lvl3pPr marL="913456" indent="-287041">
              <a:lnSpc>
                <a:spcPct val="90000"/>
              </a:lnSpc>
              <a:buSzPct val="80000"/>
              <a:buFont typeface="Arial" pitchFamily="34" charset="0"/>
              <a:buChar char="•"/>
              <a:defRPr sz="2417"/>
            </a:lvl3pPr>
            <a:lvl4pPr marL="1711147" indent="-225198">
              <a:lnSpc>
                <a:spcPct val="90000"/>
              </a:lnSpc>
              <a:buSzPct val="80000"/>
              <a:buFont typeface="Arial" pitchFamily="34" charset="0"/>
              <a:buChar char="•"/>
              <a:defRPr sz="2000"/>
            </a:lvl4pPr>
            <a:lvl5pPr marL="1942684" indent="-231536">
              <a:lnSpc>
                <a:spcPct val="90000"/>
              </a:lnSpc>
              <a:buSzPct val="80000"/>
              <a:buFont typeface="Arial" pitchFamily="34" charset="0"/>
              <a:buChar char="•"/>
              <a:defRPr sz="2000"/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6" y="1447801"/>
            <a:ext cx="5487829" cy="2443105"/>
          </a:xfrm>
        </p:spPr>
        <p:txBody>
          <a:bodyPr/>
          <a:lstStyle>
            <a:lvl1pPr marL="456728" indent="-456728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316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797692" indent="-456728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968960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1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828501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0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053692" indent="-342546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0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marL="340960" lvl="0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0960" lvl="1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0960" lvl="2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0960" lvl="3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0960" lvl="4" indent="-34096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Shape 175">
            <a:extLst>
              <a:ext uri="{FF2B5EF4-FFF2-40B4-BE49-F238E27FC236}">
                <a16:creationId xmlns:a16="http://schemas.microsoft.com/office/drawing/2014/main" id="{9636F423-CCFF-42C2-B007-4499542C07D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553998"/>
          </a:xfrm>
        </p:spPr>
        <p:txBody>
          <a:bodyPr/>
          <a:lstStyle>
            <a:lvl1pPr algn="l" defTabSz="913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rgbClr val="C00000"/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9" y="1447801"/>
            <a:ext cx="11151918" cy="203645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3167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688265" indent="-342546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lang="en-US" sz="2833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342546" indent="-342546">
              <a:spcBef>
                <a:spcPts val="0"/>
              </a:spcBef>
              <a:spcAft>
                <a:spcPts val="400"/>
              </a:spcAft>
              <a:buFont typeface="Arial" pitchFamily="34" charset="0"/>
              <a:buChar char="•"/>
              <a:defRPr/>
            </a:lvl5pPr>
            <a:lvl6pPr marL="1032397" indent="-342546">
              <a:buFont typeface="Arial" pitchFamily="34" charset="0"/>
              <a:buChar char="•"/>
              <a:defRPr sz="2417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6pPr>
            <a:lvl7pPr marL="1254417" indent="-225198"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7pPr>
            <a:lvl8pPr marL="1485952" indent="-231536">
              <a:defRPr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8pPr>
          </a:lstStyle>
          <a:p>
            <a:pPr marL="345713" lvl="0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5713" lvl="1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5713" lvl="2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5713" lvl="3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5713" lvl="4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Shape 175">
            <a:extLst>
              <a:ext uri="{FF2B5EF4-FFF2-40B4-BE49-F238E27FC236}">
                <a16:creationId xmlns:a16="http://schemas.microsoft.com/office/drawing/2014/main" id="{FFD4BE10-4550-4BC5-AE91-206E460682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02014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5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19250" y="1447800"/>
            <a:ext cx="11151916" cy="518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19" tIns="45661" rIns="91319" bIns="45661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2843" fontAlgn="base">
              <a:spcBef>
                <a:spcPct val="0"/>
              </a:spcBef>
              <a:spcAft>
                <a:spcPct val="0"/>
              </a:spcAft>
            </a:pPr>
            <a:endParaRPr lang="en-US" sz="21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</p:spPr>
        <p:txBody>
          <a:bodyPr/>
          <a:lstStyle>
            <a:lvl1pPr algn="l" defTabSz="9134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0" baseline="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74711" y="3397021"/>
            <a:ext cx="6947121" cy="1283160"/>
          </a:xfrm>
        </p:spPr>
        <p:txBody>
          <a:bodyPr lIns="219253" tIns="219253" anchor="ctr" anchorCtr="0"/>
          <a:lstStyle>
            <a:lvl1pPr marL="574084" indent="-570909">
              <a:spcAft>
                <a:spcPts val="1200"/>
              </a:spcAft>
              <a:buNone/>
              <a:defRPr lang="en-US" sz="4416" kern="1200" spc="-100" baseline="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  <a:lvl2pPr>
              <a:defRPr lang="en-US" sz="2417" kern="1200" spc="-50" baseline="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3176" lv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n-US"/>
              <a:t>Click to edit Master text styles</a:t>
            </a:r>
          </a:p>
          <a:p>
            <a:pPr marL="3176" lvl="1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n-US"/>
              <a:t>Second level</a:t>
            </a:r>
          </a:p>
        </p:txBody>
      </p:sp>
      <p:sp>
        <p:nvSpPr>
          <p:cNvPr id="18" name="Freeform 105"/>
          <p:cNvSpPr>
            <a:spLocks/>
          </p:cNvSpPr>
          <p:nvPr/>
        </p:nvSpPr>
        <p:spPr bwMode="black">
          <a:xfrm>
            <a:off x="1200489" y="2133600"/>
            <a:ext cx="1865546" cy="3810000"/>
          </a:xfrm>
          <a:custGeom>
            <a:avLst/>
            <a:gdLst>
              <a:gd name="T0" fmla="*/ 38 w 42"/>
              <a:gd name="T1" fmla="*/ 23 h 86"/>
              <a:gd name="T2" fmla="*/ 35 w 42"/>
              <a:gd name="T3" fmla="*/ 27 h 86"/>
              <a:gd name="T4" fmla="*/ 35 w 42"/>
              <a:gd name="T5" fmla="*/ 65 h 86"/>
              <a:gd name="T6" fmla="*/ 21 w 42"/>
              <a:gd name="T7" fmla="*/ 79 h 86"/>
              <a:gd name="T8" fmla="*/ 7 w 42"/>
              <a:gd name="T9" fmla="*/ 65 h 86"/>
              <a:gd name="T10" fmla="*/ 7 w 42"/>
              <a:gd name="T11" fmla="*/ 16 h 86"/>
              <a:gd name="T12" fmla="*/ 16 w 42"/>
              <a:gd name="T13" fmla="*/ 7 h 86"/>
              <a:gd name="T14" fmla="*/ 25 w 42"/>
              <a:gd name="T15" fmla="*/ 16 h 86"/>
              <a:gd name="T16" fmla="*/ 25 w 42"/>
              <a:gd name="T17" fmla="*/ 16 h 86"/>
              <a:gd name="T18" fmla="*/ 25 w 42"/>
              <a:gd name="T19" fmla="*/ 54 h 86"/>
              <a:gd name="T20" fmla="*/ 22 w 42"/>
              <a:gd name="T21" fmla="*/ 58 h 86"/>
              <a:gd name="T22" fmla="*/ 18 w 42"/>
              <a:gd name="T23" fmla="*/ 54 h 86"/>
              <a:gd name="T24" fmla="*/ 18 w 42"/>
              <a:gd name="T25" fmla="*/ 25 h 86"/>
              <a:gd name="T26" fmla="*/ 14 w 42"/>
              <a:gd name="T27" fmla="*/ 22 h 86"/>
              <a:gd name="T28" fmla="*/ 11 w 42"/>
              <a:gd name="T29" fmla="*/ 25 h 86"/>
              <a:gd name="T30" fmla="*/ 11 w 42"/>
              <a:gd name="T31" fmla="*/ 54 h 86"/>
              <a:gd name="T32" fmla="*/ 22 w 42"/>
              <a:gd name="T33" fmla="*/ 65 h 86"/>
              <a:gd name="T34" fmla="*/ 32 w 42"/>
              <a:gd name="T35" fmla="*/ 54 h 86"/>
              <a:gd name="T36" fmla="*/ 32 w 42"/>
              <a:gd name="T37" fmla="*/ 16 h 86"/>
              <a:gd name="T38" fmla="*/ 32 w 42"/>
              <a:gd name="T39" fmla="*/ 16 h 86"/>
              <a:gd name="T40" fmla="*/ 16 w 42"/>
              <a:gd name="T41" fmla="*/ 0 h 86"/>
              <a:gd name="T42" fmla="*/ 0 w 42"/>
              <a:gd name="T43" fmla="*/ 16 h 86"/>
              <a:gd name="T44" fmla="*/ 0 w 42"/>
              <a:gd name="T45" fmla="*/ 65 h 86"/>
              <a:gd name="T46" fmla="*/ 21 w 42"/>
              <a:gd name="T47" fmla="*/ 86 h 86"/>
              <a:gd name="T48" fmla="*/ 42 w 42"/>
              <a:gd name="T49" fmla="*/ 65 h 86"/>
              <a:gd name="T50" fmla="*/ 42 w 42"/>
              <a:gd name="T51" fmla="*/ 65 h 86"/>
              <a:gd name="T52" fmla="*/ 42 w 42"/>
              <a:gd name="T53" fmla="*/ 27 h 86"/>
              <a:gd name="T54" fmla="*/ 38 w 42"/>
              <a:gd name="T5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" h="86">
                <a:moveTo>
                  <a:pt x="38" y="23"/>
                </a:moveTo>
                <a:cubicBezTo>
                  <a:pt x="36" y="23"/>
                  <a:pt x="35" y="25"/>
                  <a:pt x="35" y="27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73"/>
                  <a:pt x="29" y="79"/>
                  <a:pt x="21" y="79"/>
                </a:cubicBezTo>
                <a:cubicBezTo>
                  <a:pt x="13" y="79"/>
                  <a:pt x="7" y="73"/>
                  <a:pt x="7" y="6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1"/>
                  <a:pt x="11" y="7"/>
                  <a:pt x="16" y="7"/>
                </a:cubicBezTo>
                <a:cubicBezTo>
                  <a:pt x="21" y="7"/>
                  <a:pt x="25" y="11"/>
                  <a:pt x="25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6"/>
                  <a:pt x="23" y="58"/>
                  <a:pt x="22" y="58"/>
                </a:cubicBezTo>
                <a:cubicBezTo>
                  <a:pt x="20" y="58"/>
                  <a:pt x="18" y="56"/>
                  <a:pt x="18" y="54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3"/>
                  <a:pt x="16" y="22"/>
                  <a:pt x="14" y="22"/>
                </a:cubicBezTo>
                <a:cubicBezTo>
                  <a:pt x="12" y="22"/>
                  <a:pt x="11" y="23"/>
                  <a:pt x="11" y="25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60"/>
                  <a:pt x="16" y="65"/>
                  <a:pt x="22" y="65"/>
                </a:cubicBezTo>
                <a:cubicBezTo>
                  <a:pt x="27" y="65"/>
                  <a:pt x="32" y="60"/>
                  <a:pt x="32" y="54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7"/>
                  <a:pt x="10" y="86"/>
                  <a:pt x="21" y="86"/>
                </a:cubicBezTo>
                <a:cubicBezTo>
                  <a:pt x="33" y="86"/>
                  <a:pt x="42" y="77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5"/>
                  <a:pt x="40" y="23"/>
                  <a:pt x="38" y="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2219" tIns="41110" rIns="82219" bIns="41110" numCol="1" anchor="t" anchorCtr="0" compatLnSpc="1">
            <a:prstTxWarp prst="textNoShape">
              <a:avLst/>
            </a:prstTxWarp>
          </a:bodyPr>
          <a:lstStyle/>
          <a:p>
            <a:pPr defTabSz="1217730"/>
            <a:endParaRPr lang="en-US" sz="1583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6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15396" y="2136047"/>
            <a:ext cx="3500039" cy="2114058"/>
            <a:chOff x="1411369" y="3975421"/>
            <a:chExt cx="1714604" cy="1035908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667" dirty="0">
                <a:solidFill>
                  <a:srgbClr val="292929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73"/>
              <a:endParaRPr lang="en-US" sz="1667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2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9" y="1447803"/>
            <a:ext cx="4206383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33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27" y="5630473"/>
            <a:ext cx="4206384" cy="461665"/>
          </a:xfrm>
        </p:spPr>
        <p:txBody>
          <a:bodyPr>
            <a:noAutofit/>
          </a:bodyPr>
          <a:lstStyle>
            <a:lvl1pPr marL="0" indent="0" algn="l" defTabSz="913418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17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1" y="4160520"/>
            <a:ext cx="8874849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583" b="0" i="0" u="none" strike="noStrike" kern="1200" cap="none" spc="-642" normalizeH="0" baseline="0" noProof="0" dirty="0" smtClean="0">
                <a:ln w="11430"/>
                <a:solidFill>
                  <a:schemeClr val="accent4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8294115" y="2008094"/>
            <a:ext cx="2269669" cy="2169610"/>
          </a:xfrm>
          <a:custGeom>
            <a:avLst/>
            <a:gdLst>
              <a:gd name="T0" fmla="*/ 150 w 154"/>
              <a:gd name="T1" fmla="*/ 40 h 148"/>
              <a:gd name="T2" fmla="*/ 91 w 154"/>
              <a:gd name="T3" fmla="*/ 40 h 148"/>
              <a:gd name="T4" fmla="*/ 124 w 154"/>
              <a:gd name="T5" fmla="*/ 3 h 148"/>
              <a:gd name="T6" fmla="*/ 120 w 154"/>
              <a:gd name="T7" fmla="*/ 0 h 148"/>
              <a:gd name="T8" fmla="*/ 77 w 154"/>
              <a:gd name="T9" fmla="*/ 39 h 148"/>
              <a:gd name="T10" fmla="*/ 36 w 154"/>
              <a:gd name="T11" fmla="*/ 0 h 148"/>
              <a:gd name="T12" fmla="*/ 32 w 154"/>
              <a:gd name="T13" fmla="*/ 3 h 148"/>
              <a:gd name="T14" fmla="*/ 66 w 154"/>
              <a:gd name="T15" fmla="*/ 40 h 148"/>
              <a:gd name="T16" fmla="*/ 4 w 154"/>
              <a:gd name="T17" fmla="*/ 40 h 148"/>
              <a:gd name="T18" fmla="*/ 0 w 154"/>
              <a:gd name="T19" fmla="*/ 44 h 148"/>
              <a:gd name="T20" fmla="*/ 0 w 154"/>
              <a:gd name="T21" fmla="*/ 144 h 148"/>
              <a:gd name="T22" fmla="*/ 4 w 154"/>
              <a:gd name="T23" fmla="*/ 148 h 148"/>
              <a:gd name="T24" fmla="*/ 150 w 154"/>
              <a:gd name="T25" fmla="*/ 148 h 148"/>
              <a:gd name="T26" fmla="*/ 154 w 154"/>
              <a:gd name="T27" fmla="*/ 144 h 148"/>
              <a:gd name="T28" fmla="*/ 154 w 154"/>
              <a:gd name="T29" fmla="*/ 44 h 148"/>
              <a:gd name="T30" fmla="*/ 150 w 154"/>
              <a:gd name="T31" fmla="*/ 40 h 148"/>
              <a:gd name="T32" fmla="*/ 145 w 154"/>
              <a:gd name="T33" fmla="*/ 135 h 148"/>
              <a:gd name="T34" fmla="*/ 141 w 154"/>
              <a:gd name="T35" fmla="*/ 139 h 148"/>
              <a:gd name="T36" fmla="*/ 13 w 154"/>
              <a:gd name="T37" fmla="*/ 139 h 148"/>
              <a:gd name="T38" fmla="*/ 9 w 154"/>
              <a:gd name="T39" fmla="*/ 135 h 148"/>
              <a:gd name="T40" fmla="*/ 9 w 154"/>
              <a:gd name="T41" fmla="*/ 52 h 148"/>
              <a:gd name="T42" fmla="*/ 13 w 154"/>
              <a:gd name="T43" fmla="*/ 48 h 148"/>
              <a:gd name="T44" fmla="*/ 141 w 154"/>
              <a:gd name="T45" fmla="*/ 48 h 148"/>
              <a:gd name="T46" fmla="*/ 145 w 154"/>
              <a:gd name="T47" fmla="*/ 52 h 148"/>
              <a:gd name="T48" fmla="*/ 145 w 154"/>
              <a:gd name="T49" fmla="*/ 13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48">
                <a:moveTo>
                  <a:pt x="150" y="40"/>
                </a:moveTo>
                <a:cubicBezTo>
                  <a:pt x="91" y="40"/>
                  <a:pt x="91" y="40"/>
                  <a:pt x="91" y="4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0"/>
                  <a:pt x="120" y="0"/>
                  <a:pt x="120" y="0"/>
                </a:cubicBezTo>
                <a:cubicBezTo>
                  <a:pt x="77" y="39"/>
                  <a:pt x="77" y="39"/>
                  <a:pt x="77" y="39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3"/>
                  <a:pt x="32" y="3"/>
                  <a:pt x="32" y="3"/>
                </a:cubicBezTo>
                <a:cubicBezTo>
                  <a:pt x="66" y="40"/>
                  <a:pt x="66" y="40"/>
                  <a:pt x="66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42"/>
                  <a:pt x="0" y="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6"/>
                  <a:pt x="2" y="148"/>
                  <a:pt x="4" y="148"/>
                </a:cubicBezTo>
                <a:cubicBezTo>
                  <a:pt x="150" y="148"/>
                  <a:pt x="150" y="148"/>
                  <a:pt x="150" y="148"/>
                </a:cubicBezTo>
                <a:cubicBezTo>
                  <a:pt x="152" y="148"/>
                  <a:pt x="154" y="146"/>
                  <a:pt x="154" y="1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2"/>
                  <a:pt x="152" y="40"/>
                  <a:pt x="150" y="40"/>
                </a:cubicBezTo>
                <a:close/>
                <a:moveTo>
                  <a:pt x="145" y="135"/>
                </a:moveTo>
                <a:cubicBezTo>
                  <a:pt x="145" y="137"/>
                  <a:pt x="143" y="139"/>
                  <a:pt x="141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11" y="139"/>
                  <a:pt x="9" y="137"/>
                  <a:pt x="9" y="13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0"/>
                  <a:pt x="11" y="48"/>
                  <a:pt x="13" y="48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3" y="48"/>
                  <a:pt x="145" y="50"/>
                  <a:pt x="145" y="52"/>
                </a:cubicBezTo>
                <a:lnTo>
                  <a:pt x="145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54" tIns="45678" rIns="91354" bIns="45678" numCol="1" anchor="t" anchorCtr="0" compatLnSpc="1">
            <a:prstTxWarp prst="textNoShape">
              <a:avLst/>
            </a:prstTxWarp>
          </a:bodyPr>
          <a:lstStyle/>
          <a:p>
            <a:pPr defTabSz="913373"/>
            <a:endParaRPr lang="en-US" sz="1667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22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CFC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291387"/>
            <a:ext cx="12192000" cy="56661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38100" bIns="762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617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42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59" y="228603"/>
            <a:ext cx="11151918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9" y="1082041"/>
            <a:ext cx="11151916" cy="200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hape 14">
            <a:extLst>
              <a:ext uri="{FF2B5EF4-FFF2-40B4-BE49-F238E27FC236}">
                <a16:creationId xmlns:a16="http://schemas.microsoft.com/office/drawing/2014/main" id="{BE29EF05-F81E-47B6-9904-5E2BCBC56F1F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080767" y="6358207"/>
            <a:ext cx="1946336" cy="322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5">
            <a:extLst>
              <a:ext uri="{FF2B5EF4-FFF2-40B4-BE49-F238E27FC236}">
                <a16:creationId xmlns:a16="http://schemas.microsoft.com/office/drawing/2014/main" id="{B17E1162-A9F7-4A83-8766-C6870FB496DF}"/>
              </a:ext>
            </a:extLst>
          </p:cNvPr>
          <p:cNvGrpSpPr/>
          <p:nvPr/>
        </p:nvGrpSpPr>
        <p:grpSpPr>
          <a:xfrm>
            <a:off x="519259" y="874070"/>
            <a:ext cx="994351" cy="61101"/>
            <a:chOff x="4580561" y="2589004"/>
            <a:chExt cx="1064464" cy="25200"/>
          </a:xfrm>
        </p:grpSpPr>
        <p:sp>
          <p:nvSpPr>
            <p:cNvPr id="7" name="Shape 46">
              <a:extLst>
                <a:ext uri="{FF2B5EF4-FFF2-40B4-BE49-F238E27FC236}">
                  <a16:creationId xmlns:a16="http://schemas.microsoft.com/office/drawing/2014/main" id="{180BB71F-865E-482B-9023-A277054C8B6D}"/>
                </a:ext>
              </a:extLst>
            </p:cNvPr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79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Shape 47">
              <a:extLst>
                <a:ext uri="{FF2B5EF4-FFF2-40B4-BE49-F238E27FC236}">
                  <a16:creationId xmlns:a16="http://schemas.microsoft.com/office/drawing/2014/main" id="{F95C0ED5-62A7-4F83-876B-8B5F8958F1F4}"/>
                </a:ext>
              </a:extLst>
            </p:cNvPr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" name="Shape 175">
            <a:extLst>
              <a:ext uri="{FF2B5EF4-FFF2-40B4-BE49-F238E27FC236}">
                <a16:creationId xmlns:a16="http://schemas.microsoft.com/office/drawing/2014/main" id="{ACA3D562-77B6-4F77-9D99-19B275ABDC2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744959" y="6413742"/>
            <a:ext cx="548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66D0410-84A4-44BC-80B4-C14CB87ADEB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hape 176">
            <a:extLst>
              <a:ext uri="{FF2B5EF4-FFF2-40B4-BE49-F238E27FC236}">
                <a16:creationId xmlns:a16="http://schemas.microsoft.com/office/drawing/2014/main" id="{AB8D4286-152B-4596-8768-CEBB8AFCB56F}"/>
              </a:ext>
            </a:extLst>
          </p:cNvPr>
          <p:cNvSpPr txBox="1"/>
          <p:nvPr/>
        </p:nvSpPr>
        <p:spPr>
          <a:xfrm>
            <a:off x="265684" y="6338190"/>
            <a:ext cx="24648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Proprietary &amp; Confidential, Hanu Internal use Only</a:t>
            </a:r>
            <a:endParaRPr sz="700" b="1" dirty="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5762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3418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459900" indent="-459900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3167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4780" indent="-394880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833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7587" indent="-402816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417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3307" indent="-345713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0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39512" indent="-336202" algn="l" defTabSz="913418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0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1905" indent="-228354" algn="l" defTabSz="9134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615" indent="-228354" algn="l" defTabSz="9134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324" indent="-228354" algn="l" defTabSz="9134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038" indent="-228354" algn="l" defTabSz="9134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1pPr>
      <a:lvl2pPr marL="456712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2pPr>
      <a:lvl3pPr marL="913418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134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4pPr>
      <a:lvl5pPr marL="1826843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5pPr>
      <a:lvl6pPr marL="2283550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6pPr>
      <a:lvl7pPr marL="2740260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7pPr>
      <a:lvl8pPr marL="3196970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8pPr>
      <a:lvl9pPr marL="3653679" algn="l" defTabSz="913418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04800" y="304192"/>
            <a:ext cx="11582400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25957"/>
            <a:ext cx="115824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43739-5DE0-5289-5EA5-10F7597797B2}"/>
              </a:ext>
            </a:extLst>
          </p:cNvPr>
          <p:cNvSpPr>
            <a:spLocks noChangeAspect="1"/>
          </p:cNvSpPr>
          <p:nvPr/>
        </p:nvSpPr>
        <p:spPr>
          <a:xfrm>
            <a:off x="263242" y="-375823"/>
            <a:ext cx="260500" cy="260740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B51EB-94FA-46DF-A7D2-DBD0E42244CA}"/>
              </a:ext>
            </a:extLst>
          </p:cNvPr>
          <p:cNvSpPr>
            <a:spLocks noChangeAspect="1"/>
          </p:cNvSpPr>
          <p:nvPr/>
        </p:nvSpPr>
        <p:spPr>
          <a:xfrm>
            <a:off x="733722" y="-375823"/>
            <a:ext cx="260500" cy="26074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97104-4A28-7B67-3DCA-DEE644F9935A}"/>
              </a:ext>
            </a:extLst>
          </p:cNvPr>
          <p:cNvSpPr>
            <a:spLocks noChangeAspect="1"/>
          </p:cNvSpPr>
          <p:nvPr/>
        </p:nvSpPr>
        <p:spPr>
          <a:xfrm>
            <a:off x="1204202" y="-375823"/>
            <a:ext cx="260500" cy="26074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E3076-7B37-A5EB-1A92-37BC1D4DCB5E}"/>
              </a:ext>
            </a:extLst>
          </p:cNvPr>
          <p:cNvSpPr>
            <a:spLocks noChangeAspect="1"/>
          </p:cNvSpPr>
          <p:nvPr/>
        </p:nvSpPr>
        <p:spPr>
          <a:xfrm>
            <a:off x="1674682" y="-375823"/>
            <a:ext cx="260500" cy="26074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2EF14-1C79-11D8-A77B-288726C2331E}"/>
              </a:ext>
            </a:extLst>
          </p:cNvPr>
          <p:cNvSpPr>
            <a:spLocks noChangeAspect="1"/>
          </p:cNvSpPr>
          <p:nvPr/>
        </p:nvSpPr>
        <p:spPr>
          <a:xfrm>
            <a:off x="2145162" y="-375823"/>
            <a:ext cx="260500" cy="260740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D9290-96F4-BB39-1FF3-2189948D1E85}"/>
              </a:ext>
            </a:extLst>
          </p:cNvPr>
          <p:cNvSpPr>
            <a:spLocks noChangeAspect="1"/>
          </p:cNvSpPr>
          <p:nvPr/>
        </p:nvSpPr>
        <p:spPr>
          <a:xfrm>
            <a:off x="3556598" y="-375823"/>
            <a:ext cx="260500" cy="260740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541A04-CADA-E588-DD56-D50BC50DF260}"/>
              </a:ext>
            </a:extLst>
          </p:cNvPr>
          <p:cNvSpPr>
            <a:spLocks noChangeAspect="1"/>
          </p:cNvSpPr>
          <p:nvPr/>
        </p:nvSpPr>
        <p:spPr>
          <a:xfrm>
            <a:off x="3086122" y="-375823"/>
            <a:ext cx="260500" cy="260740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4946E-279D-3099-1774-A65843682B16}"/>
              </a:ext>
            </a:extLst>
          </p:cNvPr>
          <p:cNvSpPr>
            <a:spLocks noChangeAspect="1"/>
          </p:cNvSpPr>
          <p:nvPr/>
        </p:nvSpPr>
        <p:spPr>
          <a:xfrm>
            <a:off x="2615642" y="-375823"/>
            <a:ext cx="260500" cy="260740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62460-8628-9436-D316-0D7E35D7295B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47" y="6243477"/>
            <a:ext cx="1668164" cy="6118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43B82-2146-4E02-931B-1F9B3E297A05}"/>
              </a:ext>
            </a:extLst>
          </p:cNvPr>
          <p:cNvSpPr txBox="1"/>
          <p:nvPr/>
        </p:nvSpPr>
        <p:spPr>
          <a:xfrm>
            <a:off x="11480257" y="6427650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BE367-E4E4-AA6E-B9DD-24861BBF53F1}"/>
              </a:ext>
            </a:extLst>
          </p:cNvPr>
          <p:cNvSpPr txBox="1"/>
          <p:nvPr/>
        </p:nvSpPr>
        <p:spPr>
          <a:xfrm>
            <a:off x="4437216" y="6468685"/>
            <a:ext cx="7043041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67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667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67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21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  <p:sldLayoutId id="2147483714" r:id="rId36"/>
    <p:sldLayoutId id="2147483715" r:id="rId37"/>
    <p:sldLayoutId id="2147483716" r:id="rId38"/>
    <p:sldLayoutId id="2147483718" r:id="rId39"/>
    <p:sldLayoutId id="2147483720" r:id="rId4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67" b="0" i="0" kern="1200">
          <a:solidFill>
            <a:srgbClr val="352D28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33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33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hyperlink" Target="https://github.com/YashRaj5/EmployeeAttrition" TargetMode="External"/><Relationship Id="rId17" Type="http://schemas.openxmlformats.org/officeDocument/2006/relationships/image" Target="../media/image48.jpeg"/><Relationship Id="rId2" Type="http://schemas.openxmlformats.org/officeDocument/2006/relationships/image" Target="../media/image3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4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DEF00D-C11D-4D35-B6C3-3CF0DA538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Employee Attrition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43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3604-BE90-9D6F-6648-1C403772A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28" y="404010"/>
            <a:ext cx="7155669" cy="3447056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Accuracy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99765-ECC3-6DE6-D652-0886B758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8" y="1078839"/>
            <a:ext cx="6449824" cy="501020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BC255B-0F53-2324-A653-DDBB055CC34C}"/>
              </a:ext>
            </a:extLst>
          </p:cNvPr>
          <p:cNvSpPr txBox="1">
            <a:spLocks/>
          </p:cNvSpPr>
          <p:nvPr/>
        </p:nvSpPr>
        <p:spPr>
          <a:xfrm>
            <a:off x="401414" y="2106592"/>
            <a:ext cx="4939348" cy="1955798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9900" indent="-45990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3167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54780" indent="-394880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833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7587" indent="-402816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417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3307" indent="-345713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39512" indent="-336202" algn="l" defTabSz="913418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  <a:defRPr sz="2000" kern="120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1905" indent="-228354" algn="l" defTabSz="9134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15" indent="-228354" algn="l" defTabSz="9134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24" indent="-228354" algn="l" defTabSz="9134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038" indent="-228354" algn="l" defTabSz="9134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2800" dirty="0">
                <a:solidFill>
                  <a:schemeClr val="tx1"/>
                </a:solidFill>
              </a:rPr>
              <a:t>A much better way to evaluate the performance of a classifier is to look at the </a:t>
            </a:r>
            <a:r>
              <a:rPr lang="en-US" sz="2800" b="1" dirty="0">
                <a:solidFill>
                  <a:schemeClr val="tx1"/>
                </a:solidFill>
              </a:rPr>
              <a:t>confusion matrix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D1E58-8718-F47A-A7D1-ACCE62F0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8" y="4279545"/>
            <a:ext cx="5351443" cy="690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05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751D9C-643F-731A-FADB-60514358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 fontScale="90000"/>
          </a:bodyPr>
          <a:lstStyle/>
          <a:p>
            <a:r>
              <a:rPr lang="en-IN" dirty="0">
                <a:solidFill>
                  <a:schemeClr val="accent6"/>
                </a:solidFill>
              </a:rPr>
              <a:t>Use Case Description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6E018C-CFB3-D112-EF63-2E8858375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3336" y="1447801"/>
            <a:ext cx="5487987" cy="4038600"/>
          </a:xfrm>
        </p:spPr>
        <p:txBody>
          <a:bodyPr wrap="square">
            <a:normAutofit/>
          </a:bodyPr>
          <a:lstStyle/>
          <a:p>
            <a:r>
              <a:rPr lang="en-IN" sz="2500" dirty="0"/>
              <a:t>A company named </a:t>
            </a:r>
            <a:r>
              <a:rPr lang="en-IN" sz="2500" b="1" dirty="0"/>
              <a:t>ABC company</a:t>
            </a:r>
            <a:r>
              <a:rPr lang="en-IN" sz="2500" dirty="0"/>
              <a:t>, is suffering from attrition in their organization. Their requirement for us to provide a predictive analysis of current employees, so that they can work with them individually and deal with the issue they might be facing while working.</a:t>
            </a:r>
          </a:p>
          <a:p>
            <a:r>
              <a:rPr lang="en-IN" sz="2500" dirty="0"/>
              <a:t>And help in reducing the attrition rate across their organization.</a:t>
            </a:r>
            <a:endParaRPr lang="en-US" sz="2500" dirty="0"/>
          </a:p>
        </p:txBody>
      </p:sp>
      <p:pic>
        <p:nvPicPr>
          <p:cNvPr id="2050" name="Picture 2" descr="9 Best Ways To Control the Employee Attrition-Important Tips">
            <a:extLst>
              <a:ext uri="{FF2B5EF4-FFF2-40B4-BE49-F238E27FC236}">
                <a16:creationId xmlns:a16="http://schemas.microsoft.com/office/drawing/2014/main" id="{967424F3-F66F-383D-19DE-F2A7521FE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3" y="1525725"/>
            <a:ext cx="5487987" cy="38827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180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8FECB3-34E1-9178-C6B6-3F570D4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of the Model</a:t>
            </a:r>
            <a:endParaRPr lang="en-US" dirty="0"/>
          </a:p>
        </p:txBody>
      </p:sp>
      <p:pic>
        <p:nvPicPr>
          <p:cNvPr id="2050" name="Picture 2" descr="Add, data, database, table icon - Download on Iconfinder">
            <a:extLst>
              <a:ext uri="{FF2B5EF4-FFF2-40B4-BE49-F238E27FC236}">
                <a16:creationId xmlns:a16="http://schemas.microsoft.com/office/drawing/2014/main" id="{969341FE-8829-99DD-D315-DD55A6A5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78" y="1534160"/>
            <a:ext cx="1894840" cy="189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dit, pen, pencil, script, write, writing icon">
            <a:extLst>
              <a:ext uri="{FF2B5EF4-FFF2-40B4-BE49-F238E27FC236}">
                <a16:creationId xmlns:a16="http://schemas.microsoft.com/office/drawing/2014/main" id="{EF72BE7C-B865-488D-6DBE-F038C96D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88" y="4474669"/>
            <a:ext cx="1548130" cy="154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15F0A0C9-38B8-5D6A-5E51-C7F0F9770C2B}"/>
              </a:ext>
            </a:extLst>
          </p:cNvPr>
          <p:cNvSpPr/>
          <p:nvPr/>
        </p:nvSpPr>
        <p:spPr>
          <a:xfrm>
            <a:off x="1828798" y="3630383"/>
            <a:ext cx="444500" cy="46736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7E0022A-9BC6-E964-A5C3-570DA83C6387}"/>
              </a:ext>
            </a:extLst>
          </p:cNvPr>
          <p:cNvSpPr/>
          <p:nvPr/>
        </p:nvSpPr>
        <p:spPr>
          <a:xfrm>
            <a:off x="3776978" y="3630383"/>
            <a:ext cx="444500" cy="2741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DF5A82-C3F5-BB43-1711-CD0FDDE8B1E8}"/>
              </a:ext>
            </a:extLst>
          </p:cNvPr>
          <p:cNvSpPr/>
          <p:nvPr/>
        </p:nvSpPr>
        <p:spPr>
          <a:xfrm>
            <a:off x="698498" y="1445807"/>
            <a:ext cx="2672080" cy="47040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Microsoft Power BI - TEKenable">
            <a:extLst>
              <a:ext uri="{FF2B5EF4-FFF2-40B4-BE49-F238E27FC236}">
                <a16:creationId xmlns:a16="http://schemas.microsoft.com/office/drawing/2014/main" id="{803E9CA8-7967-1122-67F4-DCA0CB15B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649" y="1950808"/>
            <a:ext cx="1912823" cy="189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9E3AC-C040-6F6D-BA6E-DA841090F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822" y="3652378"/>
            <a:ext cx="2533650" cy="1724025"/>
          </a:xfrm>
          <a:prstGeom prst="rect">
            <a:avLst/>
          </a:prstGeom>
        </p:spPr>
      </p:pic>
      <p:sp>
        <p:nvSpPr>
          <p:cNvPr id="12" name="Text Box 2">
            <a:extLst>
              <a:ext uri="{FF2B5EF4-FFF2-40B4-BE49-F238E27FC236}">
                <a16:creationId xmlns:a16="http://schemas.microsoft.com/office/drawing/2014/main" id="{A694D711-DD50-15EC-20A8-702D68A5D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35" y="3304003"/>
            <a:ext cx="1362635" cy="37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A9FEA43A-049A-050D-2DCF-983764E5F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220" y="4110584"/>
            <a:ext cx="1362635" cy="37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</a:p>
        </p:txBody>
      </p:sp>
      <p:pic>
        <p:nvPicPr>
          <p:cNvPr id="2058" name="Picture 10" descr="Big data, data analysis, predictive modeler, predictive modelling ...">
            <a:extLst>
              <a:ext uri="{FF2B5EF4-FFF2-40B4-BE49-F238E27FC236}">
                <a16:creationId xmlns:a16="http://schemas.microsoft.com/office/drawing/2014/main" id="{0615E6E9-9C44-19B1-0EA4-5F19D5252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89" y="2573575"/>
            <a:ext cx="2215022" cy="221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id="{98152AFD-0C5A-401D-1761-4C0132752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595" y="4989967"/>
            <a:ext cx="1463005" cy="909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 Embedded Data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B3F8C66-7F16-2F51-2CEA-EBF121AFE47E}"/>
              </a:ext>
            </a:extLst>
          </p:cNvPr>
          <p:cNvSpPr/>
          <p:nvPr/>
        </p:nvSpPr>
        <p:spPr>
          <a:xfrm>
            <a:off x="7142516" y="3708576"/>
            <a:ext cx="444500" cy="2741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7CCF7BF5-AFC2-1FB4-0F47-8535C5BC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8649" y="5556518"/>
            <a:ext cx="1463005" cy="909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 </a:t>
            </a:r>
          </a:p>
        </p:txBody>
      </p:sp>
    </p:spTree>
    <p:extLst>
      <p:ext uri="{BB962C8B-B14F-4D97-AF65-F5344CB8AC3E}">
        <p14:creationId xmlns:p14="http://schemas.microsoft.com/office/powerpoint/2010/main" val="321284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E3D784-4C3A-29B8-C690-8830D6E70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9941" y="2791731"/>
            <a:ext cx="8874849" cy="1274538"/>
          </a:xfrm>
        </p:spPr>
        <p:txBody>
          <a:bodyPr/>
          <a:lstStyle/>
          <a:p>
            <a:r>
              <a:rPr lang="en-I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7003-FD82-234B-7BC9-FF7CA06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Employee Attrition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A1C12-9DF6-47E7-6CC8-6D7ABE71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0" indent="0" algn="just">
              <a:buNone/>
            </a:pPr>
            <a:r>
              <a:rPr lang="en-US" sz="2700" dirty="0"/>
              <a:t>Employee attrition is the practice of leaving roles unfilled following workers’ departures. Employers will often eliminate positions, restructure departments, or implement a hiring freeze instead of bringing on new staff. There are many reasons for employee attrition, including cost-saving and organizational change.</a:t>
            </a:r>
          </a:p>
        </p:txBody>
      </p:sp>
      <p:pic>
        <p:nvPicPr>
          <p:cNvPr id="1026" name="Picture 2" descr="stratbeanslive | stratbeanslive">
            <a:extLst>
              <a:ext uri="{FF2B5EF4-FFF2-40B4-BE49-F238E27FC236}">
                <a16:creationId xmlns:a16="http://schemas.microsoft.com/office/drawing/2014/main" id="{4B5782FC-1B78-CA52-B0E0-957B534A0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9200" y="1511300"/>
            <a:ext cx="4400940" cy="324569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1316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1BABB0-C477-B917-BFE4-697AAD3F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Methodology Used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883828-6ACD-6DDD-B09D-B76BB9BFB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algn="just"/>
            <a:r>
              <a:rPr lang="en-US" sz="2800" b="1" dirty="0"/>
              <a:t>Machine learning</a:t>
            </a:r>
            <a:r>
              <a:rPr lang="en-US" sz="2800" dirty="0"/>
              <a:t> is a branch of artificial intelligence (AI) and computer science which focuses on the use of data and algorithms to imitate the way that humans learn, gradually improving its accuracy.</a:t>
            </a:r>
          </a:p>
        </p:txBody>
      </p:sp>
      <p:pic>
        <p:nvPicPr>
          <p:cNvPr id="3074" name="Picture 2" descr="Interpreting Machine Learning Model | by Marcos Silva | Towards Data ...">
            <a:extLst>
              <a:ext uri="{FF2B5EF4-FFF2-40B4-BE49-F238E27FC236}">
                <a16:creationId xmlns:a16="http://schemas.microsoft.com/office/drawing/2014/main" id="{78FF62C9-819C-2CDE-6E2A-8384F04B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4848" y="3763076"/>
            <a:ext cx="4650009" cy="290625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656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42BF3-C2C1-F104-F4C2-B19BDB80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Types of Learning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707DDB-DD5A-BB10-6BCC-49CC8B722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Based on the methods and way of learning, machine learning is divided into mainly four types, which are:</a:t>
            </a:r>
          </a:p>
          <a:p>
            <a:pPr marL="574676" indent="-571500">
              <a:buFont typeface="Arial" panose="020B0604020202020204" pitchFamily="34" charset="0"/>
              <a:buChar char="•"/>
            </a:pPr>
            <a:r>
              <a:rPr lang="en-US" sz="2800" b="1" dirty="0"/>
              <a:t>Supervised Machine Learning</a:t>
            </a:r>
          </a:p>
          <a:p>
            <a:pPr marL="574676" indent="-571500">
              <a:buFont typeface="Arial" panose="020B0604020202020204" pitchFamily="34" charset="0"/>
              <a:buChar char="•"/>
            </a:pPr>
            <a:r>
              <a:rPr lang="en-US" sz="2800" dirty="0"/>
              <a:t>Unsupervised Machine Learning</a:t>
            </a:r>
          </a:p>
          <a:p>
            <a:pPr marL="574676" indent="-571500">
              <a:buFont typeface="Arial" panose="020B0604020202020204" pitchFamily="34" charset="0"/>
              <a:buChar char="•"/>
            </a:pPr>
            <a:r>
              <a:rPr lang="en-US" sz="2800" dirty="0"/>
              <a:t>Reinforcement Learning</a:t>
            </a:r>
          </a:p>
        </p:txBody>
      </p:sp>
      <p:pic>
        <p:nvPicPr>
          <p:cNvPr id="4098" name="Picture 2" descr="How machine learning in software testing produces superior products ...">
            <a:extLst>
              <a:ext uri="{FF2B5EF4-FFF2-40B4-BE49-F238E27FC236}">
                <a16:creationId xmlns:a16="http://schemas.microsoft.com/office/drawing/2014/main" id="{AE4D5A1E-88A5-7F99-B220-7729EEBCD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5" b="15597"/>
          <a:stretch/>
        </p:blipFill>
        <p:spPr bwMode="auto">
          <a:xfrm>
            <a:off x="6381030" y="2311400"/>
            <a:ext cx="5487987" cy="22352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9921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E761-2E09-117D-424D-C6CC969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6"/>
                </a:solidFill>
              </a:rPr>
              <a:t>Overview of the Source Data</a:t>
            </a:r>
            <a:endParaRPr lang="en-US" b="1" dirty="0">
              <a:solidFill>
                <a:schemeClr val="accent6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DB87A09-7E16-450B-0239-A9F7F5676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710384"/>
              </p:ext>
            </p:extLst>
          </p:nvPr>
        </p:nvGraphicFramePr>
        <p:xfrm>
          <a:off x="0" y="1085426"/>
          <a:ext cx="67868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3D1B6F0-3BE7-9868-A282-69079F19C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854759"/>
              </p:ext>
            </p:extLst>
          </p:nvPr>
        </p:nvGraphicFramePr>
        <p:xfrm>
          <a:off x="6461760" y="943187"/>
          <a:ext cx="47142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008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227B44-7843-40BE-FDA7-4126CF88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78" y="188046"/>
            <a:ext cx="11151918" cy="498598"/>
          </a:xfrm>
        </p:spPr>
        <p:txBody>
          <a:bodyPr/>
          <a:lstStyle/>
          <a:p>
            <a:r>
              <a:rPr lang="en-IN" b="1" dirty="0">
                <a:solidFill>
                  <a:schemeClr val="accent6"/>
                </a:solidFill>
              </a:rPr>
              <a:t>Technical Architecture for building the model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7" name="Picture 6" descr="Databricks - The Unified Analytics Platform - BrightTALK">
            <a:extLst>
              <a:ext uri="{FF2B5EF4-FFF2-40B4-BE49-F238E27FC236}">
                <a16:creationId xmlns:a16="http://schemas.microsoft.com/office/drawing/2014/main" id="{BE059426-2605-EA1C-9A24-D1CD865CC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951" y="3140658"/>
            <a:ext cx="1174750" cy="11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5192BAAE-1C03-1638-4796-EA975BD17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951" y="4290443"/>
            <a:ext cx="1362635" cy="309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D822F4-35EF-0F9E-98F6-8C8B7AA47A0E}"/>
              </a:ext>
            </a:extLst>
          </p:cNvPr>
          <p:cNvCxnSpPr/>
          <p:nvPr/>
        </p:nvCxnSpPr>
        <p:spPr>
          <a:xfrm>
            <a:off x="1734556" y="1886980"/>
            <a:ext cx="4445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3C6F4-5543-88A0-2DF2-763F96BF430B}"/>
              </a:ext>
            </a:extLst>
          </p:cNvPr>
          <p:cNvSpPr/>
          <p:nvPr/>
        </p:nvSpPr>
        <p:spPr>
          <a:xfrm>
            <a:off x="2517965" y="729043"/>
            <a:ext cx="7853520" cy="594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2" name="Picture 11" descr="Database Table Icon #153212 - Free Icons Library">
            <a:extLst>
              <a:ext uri="{FF2B5EF4-FFF2-40B4-BE49-F238E27FC236}">
                <a16:creationId xmlns:a16="http://schemas.microsoft.com/office/drawing/2014/main" id="{F0228F0B-9897-A28D-F4DA-3DB3C49779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8" y="3469273"/>
            <a:ext cx="968369" cy="968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11254E-28E7-2FB5-74DB-8470E8C93437}"/>
              </a:ext>
            </a:extLst>
          </p:cNvPr>
          <p:cNvCxnSpPr>
            <a:cxnSpLocks/>
          </p:cNvCxnSpPr>
          <p:nvPr/>
        </p:nvCxnSpPr>
        <p:spPr>
          <a:xfrm>
            <a:off x="4417498" y="1669872"/>
            <a:ext cx="4445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Box 2">
            <a:extLst>
              <a:ext uri="{FF2B5EF4-FFF2-40B4-BE49-F238E27FC236}">
                <a16:creationId xmlns:a16="http://schemas.microsoft.com/office/drawing/2014/main" id="{11503F61-FDC1-B36B-D4F0-0D937341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807" y="2354048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ADLS Gen2</a:t>
            </a:r>
          </a:p>
        </p:txBody>
      </p:sp>
      <p:pic>
        <p:nvPicPr>
          <p:cNvPr id="1026" name="Picture 2" descr="GitHub - magicheron/AzureDataLakeGen2-SDK: Simple Azure DataLake Gen 2 ...">
            <a:extLst>
              <a:ext uri="{FF2B5EF4-FFF2-40B4-BE49-F238E27FC236}">
                <a16:creationId xmlns:a16="http://schemas.microsoft.com/office/drawing/2014/main" id="{792F8CC1-F14D-1AE4-6CCF-D773D178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4" y="1366260"/>
            <a:ext cx="1149742" cy="9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D83B39B4-751D-80BD-31DF-F46145235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816" y="4437642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22" name="Picture 21" descr="Database Table Icon #153212 - Free Icons Library">
            <a:extLst>
              <a:ext uri="{FF2B5EF4-FFF2-40B4-BE49-F238E27FC236}">
                <a16:creationId xmlns:a16="http://schemas.microsoft.com/office/drawing/2014/main" id="{439D5A0E-93D0-292C-0628-DFC8A776CA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17" y="1097353"/>
            <a:ext cx="11144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96C4E22A-F9D6-599C-976D-8E1FC9D97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091" y="2286609"/>
            <a:ext cx="1362635" cy="66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Loaded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nalysis, data, filter, information, integration, mining, preprocessing ...">
            <a:extLst>
              <a:ext uri="{FF2B5EF4-FFF2-40B4-BE49-F238E27FC236}">
                <a16:creationId xmlns:a16="http://schemas.microsoft.com/office/drawing/2014/main" id="{7694077F-B5EF-9C3F-5734-A03F7DBA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54" y="982101"/>
            <a:ext cx="1338515" cy="13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">
            <a:extLst>
              <a:ext uri="{FF2B5EF4-FFF2-40B4-BE49-F238E27FC236}">
                <a16:creationId xmlns:a16="http://schemas.microsoft.com/office/drawing/2014/main" id="{60EA97FE-B0A8-5721-05ED-6985662CE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1954" y="2300522"/>
            <a:ext cx="1362635" cy="66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</a:t>
            </a:r>
          </a:p>
        </p:txBody>
      </p:sp>
      <p:pic>
        <p:nvPicPr>
          <p:cNvPr id="1032" name="Picture 8" descr="Artificial, data, intelligence, learning, machine, train icon ...">
            <a:extLst>
              <a:ext uri="{FF2B5EF4-FFF2-40B4-BE49-F238E27FC236}">
                <a16:creationId xmlns:a16="http://schemas.microsoft.com/office/drawing/2014/main" id="{CAE9B54D-3590-AC73-AE5F-94AE563B0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29" y="1122939"/>
            <a:ext cx="1170547" cy="11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DA5AE4-7B2D-76C8-6D24-B446A37D82C2}"/>
              </a:ext>
            </a:extLst>
          </p:cNvPr>
          <p:cNvCxnSpPr>
            <a:cxnSpLocks/>
          </p:cNvCxnSpPr>
          <p:nvPr/>
        </p:nvCxnSpPr>
        <p:spPr>
          <a:xfrm>
            <a:off x="6012281" y="1669872"/>
            <a:ext cx="4445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Box 2">
            <a:extLst>
              <a:ext uri="{FF2B5EF4-FFF2-40B4-BE49-F238E27FC236}">
                <a16:creationId xmlns:a16="http://schemas.microsoft.com/office/drawing/2014/main" id="{AE151CE8-D0B8-4B9D-6CBC-3CA3CFC45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283" y="2339450"/>
            <a:ext cx="1362635" cy="66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raining and Testing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Ai, artificial, data, intelligence, knowledge, learning, machine icon ...">
            <a:extLst>
              <a:ext uri="{FF2B5EF4-FFF2-40B4-BE49-F238E27FC236}">
                <a16:creationId xmlns:a16="http://schemas.microsoft.com/office/drawing/2014/main" id="{29FDBAB3-8F87-1F67-EDD4-3C448972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82" y="1108090"/>
            <a:ext cx="1269064" cy="126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ED95AD-49C4-A344-5916-6E4BDC3D8ECF}"/>
              </a:ext>
            </a:extLst>
          </p:cNvPr>
          <p:cNvCxnSpPr>
            <a:cxnSpLocks/>
          </p:cNvCxnSpPr>
          <p:nvPr/>
        </p:nvCxnSpPr>
        <p:spPr>
          <a:xfrm>
            <a:off x="7986840" y="1638224"/>
            <a:ext cx="4445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Box 2">
            <a:extLst>
              <a:ext uri="{FF2B5EF4-FFF2-40B4-BE49-F238E27FC236}">
                <a16:creationId xmlns:a16="http://schemas.microsoft.com/office/drawing/2014/main" id="{AFD2929F-5FCE-0573-2B33-1A3BB3097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11" y="2406868"/>
            <a:ext cx="1362635" cy="66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Saving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72587A-06B8-4CAE-4C59-1ED8807745A4}"/>
              </a:ext>
            </a:extLst>
          </p:cNvPr>
          <p:cNvSpPr/>
          <p:nvPr/>
        </p:nvSpPr>
        <p:spPr>
          <a:xfrm>
            <a:off x="2743201" y="897672"/>
            <a:ext cx="7374168" cy="2169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Git Icon Logo PNG Transparent &amp; SVG Vector - Freebie Supply">
            <a:hlinkClick r:id="rId12"/>
            <a:extLst>
              <a:ext uri="{FF2B5EF4-FFF2-40B4-BE49-F238E27FC236}">
                <a16:creationId xmlns:a16="http://schemas.microsoft.com/office/drawing/2014/main" id="{6E3B882E-A7FF-CED0-C2B0-2AA53F69B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14" y="4932352"/>
            <a:ext cx="1210020" cy="12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2">
            <a:extLst>
              <a:ext uri="{FF2B5EF4-FFF2-40B4-BE49-F238E27FC236}">
                <a16:creationId xmlns:a16="http://schemas.microsoft.com/office/drawing/2014/main" id="{011DFEED-EC43-DF84-63E6-3B404EF09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754" y="6184771"/>
            <a:ext cx="1973559" cy="26217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Integration</a:t>
            </a:r>
          </a:p>
        </p:txBody>
      </p:sp>
      <p:pic>
        <p:nvPicPr>
          <p:cNvPr id="1038" name="Picture 14" descr="Big data, data, data science, database, raw data icon">
            <a:extLst>
              <a:ext uri="{FF2B5EF4-FFF2-40B4-BE49-F238E27FC236}">
                <a16:creationId xmlns:a16="http://schemas.microsoft.com/office/drawing/2014/main" id="{5E47A36F-FD42-DC81-29D1-A93495F3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84" y="5490667"/>
            <a:ext cx="968448" cy="96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 Box 2">
            <a:extLst>
              <a:ext uri="{FF2B5EF4-FFF2-40B4-BE49-F238E27FC236}">
                <a16:creationId xmlns:a16="http://schemas.microsoft.com/office/drawing/2014/main" id="{0524955B-F1F5-CB65-1B1E-B0FA062CF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8895" y="4932352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Datasets</a:t>
            </a:r>
          </a:p>
        </p:txBody>
      </p:sp>
      <p:pic>
        <p:nvPicPr>
          <p:cNvPr id="1040" name="Picture 16" descr="Code Page Programming Svg Png Icon Free Download (#545542 ...">
            <a:extLst>
              <a:ext uri="{FF2B5EF4-FFF2-40B4-BE49-F238E27FC236}">
                <a16:creationId xmlns:a16="http://schemas.microsoft.com/office/drawing/2014/main" id="{4CE2AD67-B25A-1EFF-0328-E8E3198B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30" y="5463525"/>
            <a:ext cx="714529" cy="9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Box 2">
            <a:extLst>
              <a:ext uri="{FF2B5EF4-FFF2-40B4-BE49-F238E27FC236}">
                <a16:creationId xmlns:a16="http://schemas.microsoft.com/office/drawing/2014/main" id="{4C84178F-3E47-17AC-4FB3-90822C184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9176" y="4910964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</a:p>
        </p:txBody>
      </p:sp>
      <p:pic>
        <p:nvPicPr>
          <p:cNvPr id="1042" name="Picture 18" descr="Algorithm, data, data science, ml, programming icon - Download on ...">
            <a:extLst>
              <a:ext uri="{FF2B5EF4-FFF2-40B4-BE49-F238E27FC236}">
                <a16:creationId xmlns:a16="http://schemas.microsoft.com/office/drawing/2014/main" id="{CC221299-7719-2C59-0774-1088E3669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320" y="5370217"/>
            <a:ext cx="1135265" cy="113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Box 2">
            <a:extLst>
              <a:ext uri="{FF2B5EF4-FFF2-40B4-BE49-F238E27FC236}">
                <a16:creationId xmlns:a16="http://schemas.microsoft.com/office/drawing/2014/main" id="{E12C10C7-A381-E190-7489-1003E3109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973" y="4964687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14" name="Picture 2" descr="Report Icon - Project Report PNG Image | Transparent PNG Free Download ...">
            <a:extLst>
              <a:ext uri="{FF2B5EF4-FFF2-40B4-BE49-F238E27FC236}">
                <a16:creationId xmlns:a16="http://schemas.microsoft.com/office/drawing/2014/main" id="{FDE9E580-4897-CE17-1091-F6E5ACD4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14" y="5448387"/>
            <a:ext cx="802454" cy="96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858A5C76-6E07-D708-080E-900A2545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544" y="4910964"/>
            <a:ext cx="1266825" cy="4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CE70F9-5536-272C-28DF-1C7A072B9507}"/>
              </a:ext>
            </a:extLst>
          </p:cNvPr>
          <p:cNvSpPr/>
          <p:nvPr/>
        </p:nvSpPr>
        <p:spPr>
          <a:xfrm>
            <a:off x="2743201" y="4795520"/>
            <a:ext cx="7374168" cy="1752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358E99-0CC0-8935-E479-E5EAAA3FF3C6}"/>
              </a:ext>
            </a:extLst>
          </p:cNvPr>
          <p:cNvSpPr/>
          <p:nvPr/>
        </p:nvSpPr>
        <p:spPr>
          <a:xfrm>
            <a:off x="539807" y="3469273"/>
            <a:ext cx="1280708" cy="1313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1401A8-4487-F72D-A9C4-4DE59E31532F}"/>
              </a:ext>
            </a:extLst>
          </p:cNvPr>
          <p:cNvCxnSpPr>
            <a:cxnSpLocks/>
            <a:stCxn id="18" idx="0"/>
            <a:endCxn id="6" idx="2"/>
          </p:cNvCxnSpPr>
          <p:nvPr/>
        </p:nvCxnSpPr>
        <p:spPr>
          <a:xfrm flipH="1" flipV="1">
            <a:off x="1173220" y="2806774"/>
            <a:ext cx="6941" cy="66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FB6E-035A-3ACE-2632-19021BF6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Machine Learning Process</a:t>
            </a: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3F7FDD-7FB8-EA2E-F39E-9F2DD79FDB83}"/>
              </a:ext>
            </a:extLst>
          </p:cNvPr>
          <p:cNvSpPr/>
          <p:nvPr/>
        </p:nvSpPr>
        <p:spPr bwMode="auto">
          <a:xfrm>
            <a:off x="580219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 Acquisition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74EF3D-5A09-AC91-E7F1-5ED1E3871701}"/>
              </a:ext>
            </a:extLst>
          </p:cNvPr>
          <p:cNvSpPr/>
          <p:nvPr/>
        </p:nvSpPr>
        <p:spPr bwMode="auto">
          <a:xfrm>
            <a:off x="2774779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 Cleaning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AA23D4-E341-F6D3-2039-2D71EEAE36C5}"/>
              </a:ext>
            </a:extLst>
          </p:cNvPr>
          <p:cNvSpPr/>
          <p:nvPr/>
        </p:nvSpPr>
        <p:spPr bwMode="auto">
          <a:xfrm>
            <a:off x="4955540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Model Training and Building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DFC8D8-E8D0-0585-AEA8-E7D211AA09BB}"/>
              </a:ext>
            </a:extLst>
          </p:cNvPr>
          <p:cNvSpPr/>
          <p:nvPr/>
        </p:nvSpPr>
        <p:spPr bwMode="auto">
          <a:xfrm>
            <a:off x="9311640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Model Deployment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F262E7-07A8-DC5B-4FBF-FEEE3D42F191}"/>
              </a:ext>
            </a:extLst>
          </p:cNvPr>
          <p:cNvSpPr/>
          <p:nvPr/>
        </p:nvSpPr>
        <p:spPr bwMode="auto">
          <a:xfrm>
            <a:off x="7117080" y="3617238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Model Testing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DB2F0B-5E31-C211-49FA-11C8748C36EC}"/>
              </a:ext>
            </a:extLst>
          </p:cNvPr>
          <p:cNvSpPr/>
          <p:nvPr/>
        </p:nvSpPr>
        <p:spPr bwMode="auto">
          <a:xfrm>
            <a:off x="4955540" y="1945919"/>
            <a:ext cx="2062480" cy="1056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IN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 Data</a:t>
            </a: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2A7771-39E5-1AAD-1B53-A1499F7FC6D5}"/>
              </a:ext>
            </a:extLst>
          </p:cNvPr>
          <p:cNvCxnSpPr/>
          <p:nvPr/>
        </p:nvCxnSpPr>
        <p:spPr>
          <a:xfrm>
            <a:off x="2419179" y="414555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C2E663-FED0-51BD-7AA3-1987F9F4573F}"/>
              </a:ext>
            </a:extLst>
          </p:cNvPr>
          <p:cNvCxnSpPr/>
          <p:nvPr/>
        </p:nvCxnSpPr>
        <p:spPr>
          <a:xfrm>
            <a:off x="4732020" y="416587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62E640-FE43-9875-2871-34DEB1C29F55}"/>
              </a:ext>
            </a:extLst>
          </p:cNvPr>
          <p:cNvCxnSpPr/>
          <p:nvPr/>
        </p:nvCxnSpPr>
        <p:spPr>
          <a:xfrm>
            <a:off x="6794500" y="414555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0BA9CE-559C-302A-542E-45F173C9B5FE}"/>
              </a:ext>
            </a:extLst>
          </p:cNvPr>
          <p:cNvCxnSpPr/>
          <p:nvPr/>
        </p:nvCxnSpPr>
        <p:spPr>
          <a:xfrm>
            <a:off x="9088120" y="414555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E3B1BAB-AB99-5B1C-3566-FEC8FE5B47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85151" y="2463251"/>
            <a:ext cx="1148080" cy="956139"/>
          </a:xfrm>
          <a:prstGeom prst="bentConnector3">
            <a:avLst>
              <a:gd name="adj1" fmla="val 10044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B7DFAC4-331E-714E-8B19-EC53046AD2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95008" y="2462049"/>
            <a:ext cx="1094602" cy="1012021"/>
          </a:xfrm>
          <a:prstGeom prst="bentConnector3">
            <a:avLst>
              <a:gd name="adj1" fmla="val -12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F96AFCD-444C-291B-3C73-514B2B869B71}"/>
              </a:ext>
            </a:extLst>
          </p:cNvPr>
          <p:cNvCxnSpPr>
            <a:stCxn id="8" idx="2"/>
          </p:cNvCxnSpPr>
          <p:nvPr/>
        </p:nvCxnSpPr>
        <p:spPr>
          <a:xfrm>
            <a:off x="8148320" y="4673878"/>
            <a:ext cx="0" cy="6499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FCC9A18-D145-4C30-C578-79C49C930D69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5986780" y="4673878"/>
            <a:ext cx="2161540" cy="64996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2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8E05-B4D6-24B7-3494-D01AC311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Exploratory Analysis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DCD1-AA8C-559B-8595-0708B2C0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8" y="1006921"/>
            <a:ext cx="3599405" cy="2690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7CB9B-1525-9992-453D-43CB6B44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173" y="1006921"/>
            <a:ext cx="3793143" cy="28152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20E52-D24E-B025-3796-E53ECAB08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316" y="997021"/>
            <a:ext cx="3758431" cy="279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7D544-1AB4-51E5-DD1C-415CC3D4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2" y="3696951"/>
            <a:ext cx="3599405" cy="2644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E843B-5809-1A02-82F8-A43C3B4A8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379" y="3696950"/>
            <a:ext cx="3818595" cy="2820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51C90F-C43E-9E5E-5AC1-FD4A5706D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020" y="3696950"/>
            <a:ext cx="3572891" cy="26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8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0F77-65C7-EE2D-E8DA-43D572147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71" y="149200"/>
            <a:ext cx="7155669" cy="3447056"/>
          </a:xfrm>
        </p:spPr>
        <p:txBody>
          <a:bodyPr wrap="square" anchor="t"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Model Used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1A64F-F2A8-F2D8-4309-AD0956DC813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20700" y="2026920"/>
            <a:ext cx="5487988" cy="4038600"/>
          </a:xfrm>
        </p:spPr>
        <p:txBody>
          <a:bodyPr wrap="square">
            <a:normAutofit fontScale="92500" lnSpcReduction="10000"/>
          </a:bodyPr>
          <a:lstStyle/>
          <a:p>
            <a:pPr marL="0" indent="0">
              <a:buNone/>
            </a:pPr>
            <a:r>
              <a:rPr lang="en-IN" sz="2200" b="1" dirty="0"/>
              <a:t>Decision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As decision trees are simple hence, they require less effort for understanding an algorithm.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They can be used to classify non-linearly separable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 data type of decision tree can handle any type of data whether it is numerical or categorical, or Boolean.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It is scale-invariant.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/>
              <a:t>Useful in data exploration.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200" dirty="0"/>
              <a:t>Decision tree is non-parametric.</a:t>
            </a:r>
          </a:p>
        </p:txBody>
      </p:sp>
      <p:pic>
        <p:nvPicPr>
          <p:cNvPr id="1026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DF7568EE-056F-2534-4FC0-10675DD86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3313" y="1505145"/>
            <a:ext cx="5487987" cy="392391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10476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heme1">
  <a:themeElements>
    <a:clrScheme name="Custom 14">
      <a:dk1>
        <a:srgbClr val="292929"/>
      </a:dk1>
      <a:lt1>
        <a:srgbClr val="FFFFFF"/>
      </a:lt1>
      <a:dk2>
        <a:srgbClr val="5F5F5F"/>
      </a:dk2>
      <a:lt2>
        <a:srgbClr val="DDDDDD"/>
      </a:lt2>
      <a:accent1>
        <a:srgbClr val="FF8A00"/>
      </a:accent1>
      <a:accent2>
        <a:srgbClr val="00AEEF"/>
      </a:accent2>
      <a:accent3>
        <a:srgbClr val="910091"/>
      </a:accent3>
      <a:accent4>
        <a:srgbClr val="8CC600"/>
      </a:accent4>
      <a:accent5>
        <a:srgbClr val="FF0000"/>
      </a:accent5>
      <a:accent6>
        <a:srgbClr val="0071BC"/>
      </a:accent6>
      <a:hlink>
        <a:srgbClr val="0071BC"/>
      </a:hlink>
      <a:folHlink>
        <a:srgbClr val="00AEE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460375" indent="-460375">
          <a:lnSpc>
            <a:spcPct val="90000"/>
          </a:lnSpc>
          <a:spcBef>
            <a:spcPct val="20000"/>
          </a:spcBef>
          <a:buSzPct val="80000"/>
          <a:buBlip>
            <a:blip xmlns:r="http://schemas.openxmlformats.org/officeDocument/2006/relationships" r:embed="rId1"/>
          </a:buBlip>
          <a:defRPr sz="3200" dirty="0">
            <a:gradFill>
              <a:gsLst>
                <a:gs pos="0">
                  <a:srgbClr val="292929">
                    <a:lumMod val="90000"/>
                    <a:lumOff val="10000"/>
                  </a:srgbClr>
                </a:gs>
                <a:gs pos="86000">
                  <a:srgbClr val="292929">
                    <a:lumMod val="90000"/>
                    <a:lumOff val="10000"/>
                  </a:srgbClr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DD6981C2-F6F1-49CD-9419-3648F33EB089}" vid="{C6B80D08-E51F-471A-B577-B2DC633F1B37}"/>
    </a:ext>
  </a:extLst>
</a:theme>
</file>

<file path=ppt/theme/theme2.xml><?xml version="1.0" encoding="utf-8"?>
<a:theme xmlns:a="http://schemas.openxmlformats.org/drawingml/2006/main" name="insight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 theme" id="{B1C64C22-8DCC-4E4F-8961-357DAE15B502}" vid="{FED2CB6F-0E10-4190-B76A-3EB95BB65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#Hanu Theme</Template>
  <TotalTime>1468</TotalTime>
  <Words>389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Regular</vt:lpstr>
      <vt:lpstr>Calibri</vt:lpstr>
      <vt:lpstr>Lato</vt:lpstr>
      <vt:lpstr>Segoe UI</vt:lpstr>
      <vt:lpstr>Segoe UI Light</vt:lpstr>
      <vt:lpstr>Theme1</vt:lpstr>
      <vt:lpstr>insight theme</vt:lpstr>
      <vt:lpstr>Employee Attrition Prediction</vt:lpstr>
      <vt:lpstr>Employee Attrition</vt:lpstr>
      <vt:lpstr>Methodology Used</vt:lpstr>
      <vt:lpstr>Types of Learning</vt:lpstr>
      <vt:lpstr>Overview of the Source Data</vt:lpstr>
      <vt:lpstr>Technical Architecture for building the model</vt:lpstr>
      <vt:lpstr>Machine Learning Process</vt:lpstr>
      <vt:lpstr>Exploratory Analysis</vt:lpstr>
      <vt:lpstr>Model Used</vt:lpstr>
      <vt:lpstr>Accuracy</vt:lpstr>
      <vt:lpstr>Use Case Description</vt:lpstr>
      <vt:lpstr>Deployment of the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Prediction</dc:title>
  <dc:creator>Yash Raj</dc:creator>
  <cp:lastModifiedBy>Yash Raj</cp:lastModifiedBy>
  <cp:revision>25</cp:revision>
  <dcterms:created xsi:type="dcterms:W3CDTF">2023-02-18T15:10:19Z</dcterms:created>
  <dcterms:modified xsi:type="dcterms:W3CDTF">2023-03-06T03:54:18Z</dcterms:modified>
</cp:coreProperties>
</file>